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57" r:id="rId2"/>
    <p:sldMasterId id="2147483656" r:id="rId3"/>
    <p:sldMasterId id="2147483655" r:id="rId4"/>
    <p:sldMasterId id="2147483651" r:id="rId5"/>
    <p:sldMasterId id="2147483649" r:id="rId6"/>
    <p:sldMasterId id="2147483813" r:id="rId7"/>
    <p:sldMasterId id="2147483815" r:id="rId8"/>
    <p:sldMasterId id="2147483959" r:id="rId9"/>
    <p:sldMasterId id="2147484105" r:id="rId10"/>
  </p:sldMasterIdLst>
  <p:notesMasterIdLst>
    <p:notesMasterId r:id="rId70"/>
  </p:notesMasterIdLst>
  <p:sldIdLst>
    <p:sldId id="257" r:id="rId11"/>
    <p:sldId id="281" r:id="rId12"/>
    <p:sldId id="283" r:id="rId13"/>
    <p:sldId id="282" r:id="rId14"/>
    <p:sldId id="259" r:id="rId15"/>
    <p:sldId id="258" r:id="rId16"/>
    <p:sldId id="284" r:id="rId17"/>
    <p:sldId id="260" r:id="rId18"/>
    <p:sldId id="285" r:id="rId19"/>
    <p:sldId id="286" r:id="rId20"/>
    <p:sldId id="287" r:id="rId21"/>
    <p:sldId id="288" r:id="rId22"/>
    <p:sldId id="290" r:id="rId23"/>
    <p:sldId id="291" r:id="rId24"/>
    <p:sldId id="292" r:id="rId25"/>
    <p:sldId id="296" r:id="rId26"/>
    <p:sldId id="331" r:id="rId27"/>
    <p:sldId id="332" r:id="rId28"/>
    <p:sldId id="297" r:id="rId29"/>
    <p:sldId id="298" r:id="rId30"/>
    <p:sldId id="299" r:id="rId31"/>
    <p:sldId id="300" r:id="rId32"/>
    <p:sldId id="301" r:id="rId33"/>
    <p:sldId id="302" r:id="rId34"/>
    <p:sldId id="303" r:id="rId35"/>
    <p:sldId id="304" r:id="rId36"/>
    <p:sldId id="305" r:id="rId37"/>
    <p:sldId id="306" r:id="rId38"/>
    <p:sldId id="307"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2" r:id="rId52"/>
    <p:sldId id="323" r:id="rId53"/>
    <p:sldId id="324" r:id="rId54"/>
    <p:sldId id="325" r:id="rId55"/>
    <p:sldId id="327" r:id="rId56"/>
    <p:sldId id="328" r:id="rId57"/>
    <p:sldId id="261" r:id="rId58"/>
    <p:sldId id="262" r:id="rId59"/>
    <p:sldId id="263" r:id="rId60"/>
    <p:sldId id="264" r:id="rId61"/>
    <p:sldId id="272" r:id="rId62"/>
    <p:sldId id="265" r:id="rId63"/>
    <p:sldId id="334" r:id="rId64"/>
    <p:sldId id="266" r:id="rId65"/>
    <p:sldId id="329" r:id="rId66"/>
    <p:sldId id="267" r:id="rId67"/>
    <p:sldId id="273" r:id="rId68"/>
    <p:sldId id="610" r:id="rId6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p:cViewPr>
        <p:scale>
          <a:sx n="86" d="100"/>
          <a:sy n="86" d="100"/>
        </p:scale>
        <p:origin x="2912" y="8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0DBEEC7-C3BA-D54E-A7F9-B2002565C28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42FAC0FA-6A78-5141-A7D8-81B96A88480E}"/>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80900" name="Rectangle 4">
            <a:extLst>
              <a:ext uri="{FF2B5EF4-FFF2-40B4-BE49-F238E27FC236}">
                <a16:creationId xmlns:a16="http://schemas.microsoft.com/office/drawing/2014/main" id="{D7CFEE23-E4A6-D349-945B-429E59C7B80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980576F5-C8A9-4F4F-9AF1-F4D3E46CB23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8FFE8DFF-8DF2-DF4C-A077-B478AAA5A15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C2820AC4-4A9D-3E43-BB10-5D7CA942CD5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37435D8-0135-C247-9E02-72510FB0989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2C4BE28B-222A-B34F-B3F7-0E79648B71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0D6A3F-D094-8D45-8FED-90B53A409AC8}" type="slidenum">
              <a:rPr lang="en-US" altLang="en-US" sz="1200"/>
              <a:pPr/>
              <a:t>1</a:t>
            </a:fld>
            <a:endParaRPr lang="en-US" altLang="en-US" sz="1200"/>
          </a:p>
        </p:txBody>
      </p:sp>
      <p:sp>
        <p:nvSpPr>
          <p:cNvPr id="82946" name="Rectangle 2">
            <a:extLst>
              <a:ext uri="{FF2B5EF4-FFF2-40B4-BE49-F238E27FC236}">
                <a16:creationId xmlns:a16="http://schemas.microsoft.com/office/drawing/2014/main" id="{864C8E8B-83C1-914E-B687-7196A812B556}"/>
              </a:ext>
            </a:extLst>
          </p:cNvPr>
          <p:cNvSpPr>
            <a:spLocks noGrp="1" noRot="1" noChangeAspect="1" noChangeArrowheads="1"/>
          </p:cNvSpPr>
          <p:nvPr>
            <p:ph type="sldImg"/>
          </p:nvPr>
        </p:nvSpPr>
        <p:spPr>
          <a:solidFill>
            <a:srgbClr val="FFFFFF"/>
          </a:solidFill>
          <a:ln/>
        </p:spPr>
      </p:sp>
      <p:sp>
        <p:nvSpPr>
          <p:cNvPr id="82947" name="Rectangle 3">
            <a:extLst>
              <a:ext uri="{FF2B5EF4-FFF2-40B4-BE49-F238E27FC236}">
                <a16:creationId xmlns:a16="http://schemas.microsoft.com/office/drawing/2014/main" id="{9E0E4FF9-1499-6440-B771-004DE0E57528}"/>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1D1B2C87-E4E8-1148-A178-8B2C4DC915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6206C6-532B-4544-B157-5BE5585B0F57}" type="slidenum">
              <a:rPr lang="en-US" altLang="en-US" sz="1200"/>
              <a:pPr/>
              <a:t>10</a:t>
            </a:fld>
            <a:endParaRPr lang="en-US" altLang="en-US" sz="1200"/>
          </a:p>
        </p:txBody>
      </p:sp>
      <p:sp>
        <p:nvSpPr>
          <p:cNvPr id="101378" name="Rectangle 7">
            <a:extLst>
              <a:ext uri="{FF2B5EF4-FFF2-40B4-BE49-F238E27FC236}">
                <a16:creationId xmlns:a16="http://schemas.microsoft.com/office/drawing/2014/main" id="{46D0D037-D29C-4244-8842-D5D6065FC83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213664C-2853-224D-A35B-67DC2F26FAEC}" type="slidenum">
              <a:rPr lang="en-US" altLang="en-US" sz="1200"/>
              <a:pPr algn="r"/>
              <a:t>10</a:t>
            </a:fld>
            <a:endParaRPr lang="en-US" altLang="en-US" sz="1200"/>
          </a:p>
        </p:txBody>
      </p:sp>
      <p:sp>
        <p:nvSpPr>
          <p:cNvPr id="101379" name="Rectangle 7">
            <a:extLst>
              <a:ext uri="{FF2B5EF4-FFF2-40B4-BE49-F238E27FC236}">
                <a16:creationId xmlns:a16="http://schemas.microsoft.com/office/drawing/2014/main" id="{3DFC959A-D0DA-8343-994A-CD868F26DE0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77B5F24-A8CF-B34B-8881-55A4B6671BB3}" type="slidenum">
              <a:rPr lang="en-US" altLang="en-US" sz="1200"/>
              <a:pPr algn="r"/>
              <a:t>10</a:t>
            </a:fld>
            <a:endParaRPr lang="en-US" altLang="en-US" sz="1200"/>
          </a:p>
        </p:txBody>
      </p:sp>
      <p:sp>
        <p:nvSpPr>
          <p:cNvPr id="101380" name="Rectangle 2">
            <a:extLst>
              <a:ext uri="{FF2B5EF4-FFF2-40B4-BE49-F238E27FC236}">
                <a16:creationId xmlns:a16="http://schemas.microsoft.com/office/drawing/2014/main" id="{C0788719-905D-4341-8513-F2491172B341}"/>
              </a:ext>
            </a:extLst>
          </p:cNvPr>
          <p:cNvSpPr>
            <a:spLocks noGrp="1" noRot="1" noChangeAspect="1" noChangeArrowheads="1"/>
          </p:cNvSpPr>
          <p:nvPr>
            <p:ph type="sldImg"/>
          </p:nvPr>
        </p:nvSpPr>
        <p:spPr>
          <a:solidFill>
            <a:srgbClr val="FFFFFF"/>
          </a:solidFill>
          <a:ln/>
        </p:spPr>
      </p:sp>
      <p:sp>
        <p:nvSpPr>
          <p:cNvPr id="101381" name="Rectangle 3">
            <a:extLst>
              <a:ext uri="{FF2B5EF4-FFF2-40B4-BE49-F238E27FC236}">
                <a16:creationId xmlns:a16="http://schemas.microsoft.com/office/drawing/2014/main" id="{01DEC59F-9640-384D-BCB8-032A958ECDD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0B91ED8D-15E3-904B-B8A8-5FBED37886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5290CC-A90A-0247-87DA-66CD4BC3B75C}" type="slidenum">
              <a:rPr lang="en-US" altLang="en-US" sz="1200"/>
              <a:pPr/>
              <a:t>11</a:t>
            </a:fld>
            <a:endParaRPr lang="en-US" altLang="en-US" sz="1200"/>
          </a:p>
        </p:txBody>
      </p:sp>
      <p:sp>
        <p:nvSpPr>
          <p:cNvPr id="103426" name="Rectangle 7">
            <a:extLst>
              <a:ext uri="{FF2B5EF4-FFF2-40B4-BE49-F238E27FC236}">
                <a16:creationId xmlns:a16="http://schemas.microsoft.com/office/drawing/2014/main" id="{C6DD8B6F-D01C-BC45-96A4-50857ABD845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15B5A17-CF01-474E-A9E4-4D30EBBF26C8}" type="slidenum">
              <a:rPr lang="en-US" altLang="en-US" sz="1200"/>
              <a:pPr algn="r"/>
              <a:t>11</a:t>
            </a:fld>
            <a:endParaRPr lang="en-US" altLang="en-US" sz="1200"/>
          </a:p>
        </p:txBody>
      </p:sp>
      <p:sp>
        <p:nvSpPr>
          <p:cNvPr id="103427" name="Rectangle 7">
            <a:extLst>
              <a:ext uri="{FF2B5EF4-FFF2-40B4-BE49-F238E27FC236}">
                <a16:creationId xmlns:a16="http://schemas.microsoft.com/office/drawing/2014/main" id="{2199EF49-DBFC-BE48-856F-E521ACD8B6E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155E09D-7581-4C42-B20C-203B502A4ED9}" type="slidenum">
              <a:rPr lang="en-US" altLang="en-US" sz="1200"/>
              <a:pPr algn="r"/>
              <a:t>11</a:t>
            </a:fld>
            <a:endParaRPr lang="en-US" altLang="en-US" sz="1200"/>
          </a:p>
        </p:txBody>
      </p:sp>
      <p:sp>
        <p:nvSpPr>
          <p:cNvPr id="103428" name="Rectangle 2">
            <a:extLst>
              <a:ext uri="{FF2B5EF4-FFF2-40B4-BE49-F238E27FC236}">
                <a16:creationId xmlns:a16="http://schemas.microsoft.com/office/drawing/2014/main" id="{00265977-0BB0-F647-B81E-5DBBC82735FB}"/>
              </a:ext>
            </a:extLst>
          </p:cNvPr>
          <p:cNvSpPr>
            <a:spLocks noGrp="1" noRot="1" noChangeAspect="1" noChangeArrowheads="1"/>
          </p:cNvSpPr>
          <p:nvPr>
            <p:ph type="sldImg"/>
          </p:nvPr>
        </p:nvSpPr>
        <p:spPr>
          <a:solidFill>
            <a:srgbClr val="FFFFFF"/>
          </a:solidFill>
          <a:ln/>
        </p:spPr>
      </p:sp>
      <p:sp>
        <p:nvSpPr>
          <p:cNvPr id="103429" name="Rectangle 3">
            <a:extLst>
              <a:ext uri="{FF2B5EF4-FFF2-40B4-BE49-F238E27FC236}">
                <a16:creationId xmlns:a16="http://schemas.microsoft.com/office/drawing/2014/main" id="{66F83EC1-B54D-294E-A0F6-A3899A19B76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C22BF366-34FF-764C-95A9-A2171736DB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19EE9B-5BEE-1D47-9CE4-B001CD4CB549}" type="slidenum">
              <a:rPr lang="en-US" altLang="en-US" sz="1200"/>
              <a:pPr/>
              <a:t>12</a:t>
            </a:fld>
            <a:endParaRPr lang="en-US" altLang="en-US" sz="1200"/>
          </a:p>
        </p:txBody>
      </p:sp>
      <p:sp>
        <p:nvSpPr>
          <p:cNvPr id="105474" name="Rectangle 7">
            <a:extLst>
              <a:ext uri="{FF2B5EF4-FFF2-40B4-BE49-F238E27FC236}">
                <a16:creationId xmlns:a16="http://schemas.microsoft.com/office/drawing/2014/main" id="{060570AC-4DBB-5440-9325-C24DC26A44A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1AC4B89-AA70-DE44-BD59-A47567EB588A}" type="slidenum">
              <a:rPr lang="en-US" altLang="en-US" sz="1200"/>
              <a:pPr algn="r"/>
              <a:t>12</a:t>
            </a:fld>
            <a:endParaRPr lang="en-US" altLang="en-US" sz="1200"/>
          </a:p>
        </p:txBody>
      </p:sp>
      <p:sp>
        <p:nvSpPr>
          <p:cNvPr id="105475" name="Rectangle 2">
            <a:extLst>
              <a:ext uri="{FF2B5EF4-FFF2-40B4-BE49-F238E27FC236}">
                <a16:creationId xmlns:a16="http://schemas.microsoft.com/office/drawing/2014/main" id="{FC41F9D2-8081-924A-9CA6-935774522F6F}"/>
              </a:ext>
            </a:extLst>
          </p:cNvPr>
          <p:cNvSpPr>
            <a:spLocks noGrp="1" noRot="1" noChangeAspect="1" noChangeArrowheads="1"/>
          </p:cNvSpPr>
          <p:nvPr>
            <p:ph type="sldImg"/>
          </p:nvPr>
        </p:nvSpPr>
        <p:spPr>
          <a:solidFill>
            <a:srgbClr val="FFFFFF"/>
          </a:solidFill>
          <a:ln/>
        </p:spPr>
      </p:sp>
      <p:sp>
        <p:nvSpPr>
          <p:cNvPr id="105476" name="Rectangle 3">
            <a:extLst>
              <a:ext uri="{FF2B5EF4-FFF2-40B4-BE49-F238E27FC236}">
                <a16:creationId xmlns:a16="http://schemas.microsoft.com/office/drawing/2014/main" id="{1C477F6B-BC39-D049-9D9E-DACE6DDC4497}"/>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D948917C-1018-C64B-9956-4040E74748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9B7B1D-F821-314F-89A5-3005F0160DBE}" type="slidenum">
              <a:rPr lang="en-US" altLang="en-US" sz="1200"/>
              <a:pPr/>
              <a:t>13</a:t>
            </a:fld>
            <a:endParaRPr lang="en-US" altLang="en-US" sz="1200"/>
          </a:p>
        </p:txBody>
      </p:sp>
      <p:sp>
        <p:nvSpPr>
          <p:cNvPr id="107522" name="Rectangle 7">
            <a:extLst>
              <a:ext uri="{FF2B5EF4-FFF2-40B4-BE49-F238E27FC236}">
                <a16:creationId xmlns:a16="http://schemas.microsoft.com/office/drawing/2014/main" id="{7AF21DA2-DF2E-F94E-9A18-E0E56F0F4A0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95C2643-CDB3-FD4D-9909-7CD786B8ACA4}" type="slidenum">
              <a:rPr lang="en-US" altLang="en-US" sz="1200"/>
              <a:pPr algn="r"/>
              <a:t>13</a:t>
            </a:fld>
            <a:endParaRPr lang="en-US" altLang="en-US" sz="1200"/>
          </a:p>
        </p:txBody>
      </p:sp>
      <p:sp>
        <p:nvSpPr>
          <p:cNvPr id="107523" name="Rectangle 7">
            <a:extLst>
              <a:ext uri="{FF2B5EF4-FFF2-40B4-BE49-F238E27FC236}">
                <a16:creationId xmlns:a16="http://schemas.microsoft.com/office/drawing/2014/main" id="{AFFDE941-B0A5-2E4F-9EB4-DF29A7A6D1C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5C25809-1082-5C4B-8703-2B85214180DC}" type="slidenum">
              <a:rPr lang="en-US" altLang="en-US" sz="1200"/>
              <a:pPr algn="r"/>
              <a:t>13</a:t>
            </a:fld>
            <a:endParaRPr lang="en-US" altLang="en-US" sz="1200"/>
          </a:p>
        </p:txBody>
      </p:sp>
      <p:sp>
        <p:nvSpPr>
          <p:cNvPr id="107524" name="Rectangle 1026">
            <a:extLst>
              <a:ext uri="{FF2B5EF4-FFF2-40B4-BE49-F238E27FC236}">
                <a16:creationId xmlns:a16="http://schemas.microsoft.com/office/drawing/2014/main" id="{761379BB-69D8-A644-80F6-36E68D9DF56E}"/>
              </a:ext>
            </a:extLst>
          </p:cNvPr>
          <p:cNvSpPr>
            <a:spLocks noGrp="1" noRot="1" noChangeAspect="1" noChangeArrowheads="1"/>
          </p:cNvSpPr>
          <p:nvPr>
            <p:ph type="sldImg"/>
          </p:nvPr>
        </p:nvSpPr>
        <p:spPr>
          <a:solidFill>
            <a:srgbClr val="FFFFFF"/>
          </a:solidFill>
          <a:ln/>
        </p:spPr>
      </p:sp>
      <p:sp>
        <p:nvSpPr>
          <p:cNvPr id="107525" name="Rectangle 1027">
            <a:extLst>
              <a:ext uri="{FF2B5EF4-FFF2-40B4-BE49-F238E27FC236}">
                <a16:creationId xmlns:a16="http://schemas.microsoft.com/office/drawing/2014/main" id="{3FF7A6AD-2272-C044-AB13-0AA8C157BC7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E270ECFA-998E-1240-8F59-F20F57C16F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4012E4-FF7B-6548-84BB-E9CA0E352C59}" type="slidenum">
              <a:rPr lang="en-US" altLang="en-US" sz="1200"/>
              <a:pPr/>
              <a:t>14</a:t>
            </a:fld>
            <a:endParaRPr lang="en-US" altLang="en-US" sz="1200"/>
          </a:p>
        </p:txBody>
      </p:sp>
      <p:sp>
        <p:nvSpPr>
          <p:cNvPr id="109570" name="Rectangle 7">
            <a:extLst>
              <a:ext uri="{FF2B5EF4-FFF2-40B4-BE49-F238E27FC236}">
                <a16:creationId xmlns:a16="http://schemas.microsoft.com/office/drawing/2014/main" id="{6D127403-8883-134B-9BD7-5D5EC869B6E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F88FAAD-D80E-8B41-88D5-BA49F4DB2907}" type="slidenum">
              <a:rPr lang="en-US" altLang="en-US" sz="1200"/>
              <a:pPr algn="r"/>
              <a:t>14</a:t>
            </a:fld>
            <a:endParaRPr lang="en-US" altLang="en-US" sz="1200"/>
          </a:p>
        </p:txBody>
      </p:sp>
      <p:sp>
        <p:nvSpPr>
          <p:cNvPr id="109571" name="Rectangle 2">
            <a:extLst>
              <a:ext uri="{FF2B5EF4-FFF2-40B4-BE49-F238E27FC236}">
                <a16:creationId xmlns:a16="http://schemas.microsoft.com/office/drawing/2014/main" id="{2D7B3F14-2245-3B48-98AB-CAAB1F113C57}"/>
              </a:ext>
            </a:extLst>
          </p:cNvPr>
          <p:cNvSpPr>
            <a:spLocks noGrp="1" noRot="1" noChangeAspect="1" noChangeArrowheads="1"/>
          </p:cNvSpPr>
          <p:nvPr>
            <p:ph type="sldImg"/>
          </p:nvPr>
        </p:nvSpPr>
        <p:spPr>
          <a:solidFill>
            <a:srgbClr val="FFFFFF"/>
          </a:solidFill>
          <a:ln/>
        </p:spPr>
      </p:sp>
      <p:sp>
        <p:nvSpPr>
          <p:cNvPr id="109572" name="Rectangle 3">
            <a:extLst>
              <a:ext uri="{FF2B5EF4-FFF2-40B4-BE49-F238E27FC236}">
                <a16:creationId xmlns:a16="http://schemas.microsoft.com/office/drawing/2014/main" id="{691BED86-8B29-754A-8CF0-3A78CC923E1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86BF9E19-BEC2-1A48-BF03-7ECABAFE7D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8D91AC-525B-7E4A-8F48-21CB4E802E2E}" type="slidenum">
              <a:rPr lang="en-US" altLang="en-US" sz="1200"/>
              <a:pPr/>
              <a:t>15</a:t>
            </a:fld>
            <a:endParaRPr lang="en-US" altLang="en-US" sz="1200"/>
          </a:p>
        </p:txBody>
      </p:sp>
      <p:sp>
        <p:nvSpPr>
          <p:cNvPr id="111618" name="Rectangle 7">
            <a:extLst>
              <a:ext uri="{FF2B5EF4-FFF2-40B4-BE49-F238E27FC236}">
                <a16:creationId xmlns:a16="http://schemas.microsoft.com/office/drawing/2014/main" id="{BD517C2A-84FD-A947-852D-010741BF39E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F2B0FB4-74FD-4B4A-B0BE-3C12E1664A27}" type="slidenum">
              <a:rPr lang="en-US" altLang="en-US" sz="1200"/>
              <a:pPr algn="r"/>
              <a:t>15</a:t>
            </a:fld>
            <a:endParaRPr lang="en-US" altLang="en-US" sz="1200"/>
          </a:p>
        </p:txBody>
      </p:sp>
      <p:sp>
        <p:nvSpPr>
          <p:cNvPr id="111619" name="Rectangle 2">
            <a:extLst>
              <a:ext uri="{FF2B5EF4-FFF2-40B4-BE49-F238E27FC236}">
                <a16:creationId xmlns:a16="http://schemas.microsoft.com/office/drawing/2014/main" id="{2B1755CB-C8B2-BF42-B96E-D6FDD01E096E}"/>
              </a:ext>
            </a:extLst>
          </p:cNvPr>
          <p:cNvSpPr>
            <a:spLocks noGrp="1" noRot="1" noChangeAspect="1" noChangeArrowheads="1"/>
          </p:cNvSpPr>
          <p:nvPr>
            <p:ph type="sldImg"/>
          </p:nvPr>
        </p:nvSpPr>
        <p:spPr>
          <a:solidFill>
            <a:srgbClr val="FFFFFF"/>
          </a:solidFill>
          <a:ln/>
        </p:spPr>
      </p:sp>
      <p:sp>
        <p:nvSpPr>
          <p:cNvPr id="111620" name="Rectangle 3">
            <a:extLst>
              <a:ext uri="{FF2B5EF4-FFF2-40B4-BE49-F238E27FC236}">
                <a16:creationId xmlns:a16="http://schemas.microsoft.com/office/drawing/2014/main" id="{4A526739-784F-6548-BD21-E7F7A640851A}"/>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67980BC7-71DE-6A41-A843-883D351D47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B143DE-F84D-C544-BCC9-4E8C9493B9D1}" type="slidenum">
              <a:rPr lang="en-US" altLang="en-US" sz="1200"/>
              <a:pPr/>
              <a:t>16</a:t>
            </a:fld>
            <a:endParaRPr lang="en-US" altLang="en-US" sz="1200"/>
          </a:p>
        </p:txBody>
      </p:sp>
      <p:sp>
        <p:nvSpPr>
          <p:cNvPr id="113666" name="Rectangle 7">
            <a:extLst>
              <a:ext uri="{FF2B5EF4-FFF2-40B4-BE49-F238E27FC236}">
                <a16:creationId xmlns:a16="http://schemas.microsoft.com/office/drawing/2014/main" id="{EE3EBF77-3F4C-E440-AA14-3164BA734D7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842E336-75C6-0341-9749-BD22A0D38F72}" type="slidenum">
              <a:rPr lang="en-US" altLang="en-US" sz="1200"/>
              <a:pPr algn="r"/>
              <a:t>16</a:t>
            </a:fld>
            <a:endParaRPr lang="en-US" altLang="en-US" sz="1200"/>
          </a:p>
        </p:txBody>
      </p:sp>
      <p:sp>
        <p:nvSpPr>
          <p:cNvPr id="113667" name="Rectangle 2">
            <a:extLst>
              <a:ext uri="{FF2B5EF4-FFF2-40B4-BE49-F238E27FC236}">
                <a16:creationId xmlns:a16="http://schemas.microsoft.com/office/drawing/2014/main" id="{6C6A66B3-5307-8B4C-92B6-B086746ECA82}"/>
              </a:ext>
            </a:extLst>
          </p:cNvPr>
          <p:cNvSpPr>
            <a:spLocks noGrp="1" noRot="1" noChangeAspect="1" noChangeArrowheads="1"/>
          </p:cNvSpPr>
          <p:nvPr>
            <p:ph type="sldImg"/>
          </p:nvPr>
        </p:nvSpPr>
        <p:spPr>
          <a:solidFill>
            <a:srgbClr val="FFFFFF"/>
          </a:solidFill>
          <a:ln/>
        </p:spPr>
      </p:sp>
      <p:sp>
        <p:nvSpPr>
          <p:cNvPr id="113668" name="Rectangle 3">
            <a:extLst>
              <a:ext uri="{FF2B5EF4-FFF2-40B4-BE49-F238E27FC236}">
                <a16:creationId xmlns:a16="http://schemas.microsoft.com/office/drawing/2014/main" id="{823B9EE7-1715-DB4E-B4FC-57C1C2A68A8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911C5142-7534-1C42-8F6B-42CBF75BC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312E9C-5655-CA4F-A47F-0370718B6042}" type="slidenum">
              <a:rPr lang="en-US" altLang="en-US" sz="1200">
                <a:solidFill>
                  <a:srgbClr val="000000"/>
                </a:solidFill>
              </a:rPr>
              <a:pPr/>
              <a:t>17</a:t>
            </a:fld>
            <a:endParaRPr lang="en-US" altLang="en-US" sz="1200">
              <a:solidFill>
                <a:srgbClr val="000000"/>
              </a:solidFill>
            </a:endParaRPr>
          </a:p>
        </p:txBody>
      </p:sp>
      <p:sp>
        <p:nvSpPr>
          <p:cNvPr id="115714" name="Rectangle 2">
            <a:extLst>
              <a:ext uri="{FF2B5EF4-FFF2-40B4-BE49-F238E27FC236}">
                <a16:creationId xmlns:a16="http://schemas.microsoft.com/office/drawing/2014/main" id="{3044DE7B-FE18-5248-BBE1-AEA268B1C787}"/>
              </a:ext>
            </a:extLst>
          </p:cNvPr>
          <p:cNvSpPr>
            <a:spLocks noGrp="1" noRot="1" noChangeAspect="1" noChangeArrowheads="1"/>
          </p:cNvSpPr>
          <p:nvPr>
            <p:ph type="sldImg"/>
          </p:nvPr>
        </p:nvSpPr>
        <p:spPr>
          <a:solidFill>
            <a:srgbClr val="FFFFFF"/>
          </a:solidFill>
          <a:ln/>
        </p:spPr>
      </p:sp>
      <p:sp>
        <p:nvSpPr>
          <p:cNvPr id="115715" name="Rectangle 3">
            <a:extLst>
              <a:ext uri="{FF2B5EF4-FFF2-40B4-BE49-F238E27FC236}">
                <a16:creationId xmlns:a16="http://schemas.microsoft.com/office/drawing/2014/main" id="{92502909-A572-A04F-B9DA-CC854D2C956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1DE37305-6B13-6D4B-9919-1D835270F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734FCA-051F-2440-9EDB-BC3F8EE2DC2C}" type="slidenum">
              <a:rPr lang="en-US" altLang="en-US" sz="1200">
                <a:solidFill>
                  <a:srgbClr val="000000"/>
                </a:solidFill>
              </a:rPr>
              <a:pPr/>
              <a:t>18</a:t>
            </a:fld>
            <a:endParaRPr lang="en-US" altLang="en-US" sz="1200">
              <a:solidFill>
                <a:srgbClr val="000000"/>
              </a:solidFill>
            </a:endParaRPr>
          </a:p>
        </p:txBody>
      </p:sp>
      <p:sp>
        <p:nvSpPr>
          <p:cNvPr id="117762" name="Rectangle 2">
            <a:extLst>
              <a:ext uri="{FF2B5EF4-FFF2-40B4-BE49-F238E27FC236}">
                <a16:creationId xmlns:a16="http://schemas.microsoft.com/office/drawing/2014/main" id="{A93159D5-254E-8A41-BD0E-783315E87BDB}"/>
              </a:ext>
            </a:extLst>
          </p:cNvPr>
          <p:cNvSpPr>
            <a:spLocks noGrp="1" noRot="1" noChangeAspect="1" noChangeArrowheads="1"/>
          </p:cNvSpPr>
          <p:nvPr>
            <p:ph type="sldImg"/>
          </p:nvPr>
        </p:nvSpPr>
        <p:spPr>
          <a:solidFill>
            <a:srgbClr val="FFFFFF"/>
          </a:solidFill>
          <a:ln/>
        </p:spPr>
      </p:sp>
      <p:sp>
        <p:nvSpPr>
          <p:cNvPr id="117763" name="Rectangle 3">
            <a:extLst>
              <a:ext uri="{FF2B5EF4-FFF2-40B4-BE49-F238E27FC236}">
                <a16:creationId xmlns:a16="http://schemas.microsoft.com/office/drawing/2014/main" id="{E215113A-2ED0-6A49-A10E-F6996ACDD23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BAC7148C-DB27-3B4A-A2A6-F139EC8B9C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A1CF6D2-5872-5E46-BE18-D0A273BBAA6B}" type="slidenum">
              <a:rPr lang="en-US" altLang="en-US" sz="1200"/>
              <a:pPr/>
              <a:t>19</a:t>
            </a:fld>
            <a:endParaRPr lang="en-US" altLang="en-US" sz="1200"/>
          </a:p>
        </p:txBody>
      </p:sp>
      <p:sp>
        <p:nvSpPr>
          <p:cNvPr id="119810" name="Rectangle 7">
            <a:extLst>
              <a:ext uri="{FF2B5EF4-FFF2-40B4-BE49-F238E27FC236}">
                <a16:creationId xmlns:a16="http://schemas.microsoft.com/office/drawing/2014/main" id="{31AD5365-6D42-4E43-8F07-6A58D1BC3F8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D504F88-297B-764A-94FB-157DB7B512CF}" type="slidenum">
              <a:rPr lang="en-US" altLang="en-US" sz="1200"/>
              <a:pPr algn="r"/>
              <a:t>19</a:t>
            </a:fld>
            <a:endParaRPr lang="en-US" altLang="en-US" sz="1200"/>
          </a:p>
        </p:txBody>
      </p:sp>
      <p:sp>
        <p:nvSpPr>
          <p:cNvPr id="119811" name="Rectangle 2">
            <a:extLst>
              <a:ext uri="{FF2B5EF4-FFF2-40B4-BE49-F238E27FC236}">
                <a16:creationId xmlns:a16="http://schemas.microsoft.com/office/drawing/2014/main" id="{411B1073-E1FE-404A-B6ED-C614878032E6}"/>
              </a:ext>
            </a:extLst>
          </p:cNvPr>
          <p:cNvSpPr>
            <a:spLocks noGrp="1" noRot="1" noChangeAspect="1" noChangeArrowheads="1"/>
          </p:cNvSpPr>
          <p:nvPr>
            <p:ph type="sldImg"/>
          </p:nvPr>
        </p:nvSpPr>
        <p:spPr>
          <a:solidFill>
            <a:srgbClr val="FFFFFF"/>
          </a:solidFill>
          <a:ln/>
        </p:spPr>
      </p:sp>
      <p:sp>
        <p:nvSpPr>
          <p:cNvPr id="119812" name="Rectangle 3">
            <a:extLst>
              <a:ext uri="{FF2B5EF4-FFF2-40B4-BE49-F238E27FC236}">
                <a16:creationId xmlns:a16="http://schemas.microsoft.com/office/drawing/2014/main" id="{1FE3DAF4-48EE-E142-8EF1-A055AA97DD7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F4881A66-7E04-9D48-9885-381EA0BE78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AF29CA3-4058-1F4C-852C-037A2736955D}" type="slidenum">
              <a:rPr lang="en-US" altLang="en-US" sz="1200"/>
              <a:pPr/>
              <a:t>2</a:t>
            </a:fld>
            <a:endParaRPr lang="en-US" altLang="en-US" sz="1200"/>
          </a:p>
        </p:txBody>
      </p:sp>
      <p:sp>
        <p:nvSpPr>
          <p:cNvPr id="84994" name="Rectangle 7">
            <a:extLst>
              <a:ext uri="{FF2B5EF4-FFF2-40B4-BE49-F238E27FC236}">
                <a16:creationId xmlns:a16="http://schemas.microsoft.com/office/drawing/2014/main" id="{988AC74A-2D94-A140-B157-A11E3A87CE8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CCC7DA7-3B16-7A40-A409-1AED788E923F}" type="slidenum">
              <a:rPr lang="en-US" altLang="en-US" sz="1200"/>
              <a:pPr algn="r"/>
              <a:t>2</a:t>
            </a:fld>
            <a:endParaRPr lang="en-US" altLang="en-US" sz="1200"/>
          </a:p>
        </p:txBody>
      </p:sp>
      <p:sp>
        <p:nvSpPr>
          <p:cNvPr id="84995" name="Rectangle 2">
            <a:extLst>
              <a:ext uri="{FF2B5EF4-FFF2-40B4-BE49-F238E27FC236}">
                <a16:creationId xmlns:a16="http://schemas.microsoft.com/office/drawing/2014/main" id="{DF86EAE2-79F6-8A43-B3E5-2D7CDB92CC8A}"/>
              </a:ext>
            </a:extLst>
          </p:cNvPr>
          <p:cNvSpPr>
            <a:spLocks noGrp="1" noRot="1" noChangeAspect="1" noChangeArrowheads="1"/>
          </p:cNvSpPr>
          <p:nvPr>
            <p:ph type="sldImg"/>
          </p:nvPr>
        </p:nvSpPr>
        <p:spPr>
          <a:solidFill>
            <a:srgbClr val="FFFFFF"/>
          </a:solidFill>
          <a:ln/>
        </p:spPr>
      </p:sp>
      <p:sp>
        <p:nvSpPr>
          <p:cNvPr id="84996" name="Rectangle 3">
            <a:extLst>
              <a:ext uri="{FF2B5EF4-FFF2-40B4-BE49-F238E27FC236}">
                <a16:creationId xmlns:a16="http://schemas.microsoft.com/office/drawing/2014/main" id="{1A3C42BF-FD8C-5342-9A49-EBC74AD618DB}"/>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lvl="2"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Four-year old Sarah was just delighted one Sunday morning.  Why?  Because this was the Sunday she could attend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Big Church</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 with Mom and Dad.  She was especially thrilled when the communion trays were being passed to her row…</a:t>
            </a:r>
          </a:p>
          <a:p>
            <a:pPr algn="just" eaLnBrk="1" hangingPunct="1"/>
            <a:endParaRPr lang="en-US" altLang="en-US">
              <a:latin typeface="Times New Roman" panose="02020603050405020304" pitchFamily="18" charset="0"/>
              <a:ea typeface="ＭＳ Ｐゴシック" panose="020B0600070205080204" pitchFamily="34" charset="-128"/>
            </a:endParaRPr>
          </a:p>
          <a:p>
            <a:pPr algn="just" eaLnBrk="1" hangingPunct="1"/>
            <a:r>
              <a:rPr lang="en-US" altLang="en-US">
                <a:latin typeface="Times New Roman" panose="02020603050405020304" pitchFamily="18" charset="0"/>
                <a:ea typeface="ＭＳ Ｐゴシック" panose="020B0600070205080204" pitchFamily="34" charset="-128"/>
              </a:rPr>
              <a:t>	At this point her parents realized that they had not yet explained to her why she couldn</a:t>
            </a:r>
            <a:r>
              <a:rPr lang="fr-FR" altLang="ja-JP">
                <a:latin typeface="Times New Roman" panose="02020603050405020304" pitchFamily="18"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t take the elements.  Mom and Dad got some but little Sarah was very upset that she couldn</a:t>
            </a:r>
            <a:r>
              <a:rPr lang="fr-FR" altLang="ja-JP">
                <a:latin typeface="Times New Roman" panose="02020603050405020304" pitchFamily="18"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t get any.  Her parents intended to talk to her about it later, but, as often happens, they forgot.</a:t>
            </a:r>
          </a:p>
          <a:p>
            <a:pPr algn="just" eaLnBrk="1" hangingPunct="1"/>
            <a:endParaRPr lang="en-US" altLang="en-US">
              <a:latin typeface="Times New Roman" panose="02020603050405020304" pitchFamily="18" charset="0"/>
              <a:ea typeface="ＭＳ Ｐゴシック" panose="020B0600070205080204" pitchFamily="34" charset="-128"/>
            </a:endParaRPr>
          </a:p>
          <a:p>
            <a:pPr algn="just" eaLnBrk="1" hangingPunct="1"/>
            <a:r>
              <a:rPr lang="en-US" altLang="en-US">
                <a:latin typeface="Times New Roman" panose="02020603050405020304" pitchFamily="18" charset="0"/>
                <a:ea typeface="ＭＳ Ｐゴシック" panose="020B0600070205080204" pitchFamily="34" charset="-128"/>
              </a:rPr>
              <a:t>	A few months later Sarah attended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Big Church</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 again with her parents, but this time it wasn</a:t>
            </a:r>
            <a:r>
              <a:rPr lang="fr-FR" altLang="ja-JP">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t Communion Sunday.  As everyone rose for the benediction and Sarah realized church was nearly over, she scornfully asked,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Aren</a:t>
            </a:r>
            <a:r>
              <a:rPr lang="fr-FR" altLang="ja-JP">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t you going to have your little snack now?</a:t>
            </a:r>
            <a:r>
              <a:rPr lang="ja-JP" altLang="en-US">
                <a:latin typeface="Times New Roman" panose="02020603050405020304" pitchFamily="18" charset="0"/>
                <a:ea typeface="ＭＳ Ｐゴシック" panose="020B0600070205080204" pitchFamily="34" charset="-128"/>
              </a:rPr>
              <a:t>”</a:t>
            </a:r>
            <a:endParaRPr lang="en-US" altLang="ja-JP">
              <a:latin typeface="Times New Roman" panose="02020603050405020304" pitchFamily="18"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5852C135-152F-9240-AA1E-B260DB08C9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C824DF-CCE3-FF44-838C-AE31E90D357B}" type="slidenum">
              <a:rPr lang="en-US" altLang="en-US" sz="1200"/>
              <a:pPr/>
              <a:t>20</a:t>
            </a:fld>
            <a:endParaRPr lang="en-US" altLang="en-US" sz="1200"/>
          </a:p>
        </p:txBody>
      </p:sp>
      <p:sp>
        <p:nvSpPr>
          <p:cNvPr id="121858" name="Rectangle 7">
            <a:extLst>
              <a:ext uri="{FF2B5EF4-FFF2-40B4-BE49-F238E27FC236}">
                <a16:creationId xmlns:a16="http://schemas.microsoft.com/office/drawing/2014/main" id="{D31E0190-5DAE-F041-95A8-B61F5D1779B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618A50E-223B-BA42-B5CE-BB3BDFFFF235}" type="slidenum">
              <a:rPr lang="en-US" altLang="en-US" sz="1200"/>
              <a:pPr algn="r"/>
              <a:t>20</a:t>
            </a:fld>
            <a:endParaRPr lang="en-US" altLang="en-US" sz="1200"/>
          </a:p>
        </p:txBody>
      </p:sp>
      <p:sp>
        <p:nvSpPr>
          <p:cNvPr id="121859" name="Rectangle 7">
            <a:extLst>
              <a:ext uri="{FF2B5EF4-FFF2-40B4-BE49-F238E27FC236}">
                <a16:creationId xmlns:a16="http://schemas.microsoft.com/office/drawing/2014/main" id="{8E13BD2B-4560-7C4A-AA6C-A5DA6B502E2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8F44A6E-E3AF-174B-BC00-BEF164103CB4}" type="slidenum">
              <a:rPr lang="en-US" altLang="en-US" sz="1200"/>
              <a:pPr algn="r"/>
              <a:t>20</a:t>
            </a:fld>
            <a:endParaRPr lang="en-US" altLang="en-US" sz="1200"/>
          </a:p>
        </p:txBody>
      </p:sp>
      <p:sp>
        <p:nvSpPr>
          <p:cNvPr id="121860" name="Rectangle 2">
            <a:extLst>
              <a:ext uri="{FF2B5EF4-FFF2-40B4-BE49-F238E27FC236}">
                <a16:creationId xmlns:a16="http://schemas.microsoft.com/office/drawing/2014/main" id="{5FF9287C-EF85-A64F-A401-124B60FA8500}"/>
              </a:ext>
            </a:extLst>
          </p:cNvPr>
          <p:cNvSpPr>
            <a:spLocks noGrp="1" noRot="1" noChangeAspect="1" noChangeArrowheads="1"/>
          </p:cNvSpPr>
          <p:nvPr>
            <p:ph type="sldImg"/>
          </p:nvPr>
        </p:nvSpPr>
        <p:spPr>
          <a:solidFill>
            <a:srgbClr val="FFFFFF"/>
          </a:solidFill>
          <a:ln/>
        </p:spPr>
      </p:sp>
      <p:sp>
        <p:nvSpPr>
          <p:cNvPr id="121861" name="Rectangle 3">
            <a:extLst>
              <a:ext uri="{FF2B5EF4-FFF2-40B4-BE49-F238E27FC236}">
                <a16:creationId xmlns:a16="http://schemas.microsoft.com/office/drawing/2014/main" id="{67CA8DDD-EC63-7646-9BB4-F25A8239862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BD2DF3CD-4259-8048-9DB1-EE7AE96299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C3A9ED-E6C4-434B-9023-E9E26E4174B4}" type="slidenum">
              <a:rPr lang="en-US" altLang="en-US" sz="1200"/>
              <a:pPr/>
              <a:t>21</a:t>
            </a:fld>
            <a:endParaRPr lang="en-US" altLang="en-US" sz="1200"/>
          </a:p>
        </p:txBody>
      </p:sp>
      <p:sp>
        <p:nvSpPr>
          <p:cNvPr id="123906" name="Rectangle 7">
            <a:extLst>
              <a:ext uri="{FF2B5EF4-FFF2-40B4-BE49-F238E27FC236}">
                <a16:creationId xmlns:a16="http://schemas.microsoft.com/office/drawing/2014/main" id="{3233225C-68FE-CB4B-AECF-313D73E50E0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81A3E58-A891-5947-94F7-131C31B88D39}" type="slidenum">
              <a:rPr lang="en-US" altLang="en-US" sz="1200"/>
              <a:pPr algn="r"/>
              <a:t>21</a:t>
            </a:fld>
            <a:endParaRPr lang="en-US" altLang="en-US" sz="1200"/>
          </a:p>
        </p:txBody>
      </p:sp>
      <p:sp>
        <p:nvSpPr>
          <p:cNvPr id="123907" name="Rectangle 2">
            <a:extLst>
              <a:ext uri="{FF2B5EF4-FFF2-40B4-BE49-F238E27FC236}">
                <a16:creationId xmlns:a16="http://schemas.microsoft.com/office/drawing/2014/main" id="{DAE8CE9A-152D-A543-995F-CDEB0E986ECB}"/>
              </a:ext>
            </a:extLst>
          </p:cNvPr>
          <p:cNvSpPr>
            <a:spLocks noGrp="1" noRot="1" noChangeAspect="1" noChangeArrowheads="1"/>
          </p:cNvSpPr>
          <p:nvPr>
            <p:ph type="sldImg"/>
          </p:nvPr>
        </p:nvSpPr>
        <p:spPr>
          <a:solidFill>
            <a:srgbClr val="FFFFFF"/>
          </a:solidFill>
          <a:ln/>
        </p:spPr>
      </p:sp>
      <p:sp>
        <p:nvSpPr>
          <p:cNvPr id="123908" name="Rectangle 3">
            <a:extLst>
              <a:ext uri="{FF2B5EF4-FFF2-40B4-BE49-F238E27FC236}">
                <a16:creationId xmlns:a16="http://schemas.microsoft.com/office/drawing/2014/main" id="{BCE2AE28-74AE-8847-9B3A-7D09740D8929}"/>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AAA276CB-74DD-F84C-A13C-D1A4A3D64A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B6DD24-AE31-A646-8E37-6B7088B883B7}" type="slidenum">
              <a:rPr lang="en-US" altLang="en-US" sz="1200"/>
              <a:pPr/>
              <a:t>22</a:t>
            </a:fld>
            <a:endParaRPr lang="en-US" altLang="en-US" sz="1200"/>
          </a:p>
        </p:txBody>
      </p:sp>
      <p:sp>
        <p:nvSpPr>
          <p:cNvPr id="125954" name="Rectangle 7">
            <a:extLst>
              <a:ext uri="{FF2B5EF4-FFF2-40B4-BE49-F238E27FC236}">
                <a16:creationId xmlns:a16="http://schemas.microsoft.com/office/drawing/2014/main" id="{C3B581D0-A9AE-BB46-A86A-183AC8F4AA8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94D933B-AABF-1244-9960-0DF108C9A00F}" type="slidenum">
              <a:rPr lang="en-US" altLang="en-US" sz="1200"/>
              <a:pPr algn="r"/>
              <a:t>22</a:t>
            </a:fld>
            <a:endParaRPr lang="en-US" altLang="en-US" sz="1200"/>
          </a:p>
        </p:txBody>
      </p:sp>
      <p:sp>
        <p:nvSpPr>
          <p:cNvPr id="125955" name="Rectangle 2">
            <a:extLst>
              <a:ext uri="{FF2B5EF4-FFF2-40B4-BE49-F238E27FC236}">
                <a16:creationId xmlns:a16="http://schemas.microsoft.com/office/drawing/2014/main" id="{70B6596A-61FF-EF4D-979D-A11B8DCF5F33}"/>
              </a:ext>
            </a:extLst>
          </p:cNvPr>
          <p:cNvSpPr>
            <a:spLocks noGrp="1" noRot="1" noChangeAspect="1" noChangeArrowheads="1"/>
          </p:cNvSpPr>
          <p:nvPr>
            <p:ph type="sldImg"/>
          </p:nvPr>
        </p:nvSpPr>
        <p:spPr>
          <a:solidFill>
            <a:srgbClr val="FFFFFF"/>
          </a:solidFill>
          <a:ln/>
        </p:spPr>
      </p:sp>
      <p:sp>
        <p:nvSpPr>
          <p:cNvPr id="125956" name="Rectangle 3">
            <a:extLst>
              <a:ext uri="{FF2B5EF4-FFF2-40B4-BE49-F238E27FC236}">
                <a16:creationId xmlns:a16="http://schemas.microsoft.com/office/drawing/2014/main" id="{5FD6A806-2A79-4143-A56E-97610A87D702}"/>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C45C73D4-7794-CA4B-AFD4-49EF70A492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CA780B-6B9B-1B4B-9552-79FE126323BE}" type="slidenum">
              <a:rPr lang="en-US" altLang="en-US" sz="1200"/>
              <a:pPr/>
              <a:t>23</a:t>
            </a:fld>
            <a:endParaRPr lang="en-US" altLang="en-US" sz="1200"/>
          </a:p>
        </p:txBody>
      </p:sp>
      <p:sp>
        <p:nvSpPr>
          <p:cNvPr id="128002" name="Rectangle 7">
            <a:extLst>
              <a:ext uri="{FF2B5EF4-FFF2-40B4-BE49-F238E27FC236}">
                <a16:creationId xmlns:a16="http://schemas.microsoft.com/office/drawing/2014/main" id="{F4F45F76-CAC4-E84A-A6A0-B34FAC34861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B1BB3DD-292C-E04E-ABC4-3484D816591D}" type="slidenum">
              <a:rPr lang="en-US" altLang="en-US" sz="1200"/>
              <a:pPr algn="r"/>
              <a:t>23</a:t>
            </a:fld>
            <a:endParaRPr lang="en-US" altLang="en-US" sz="1200"/>
          </a:p>
        </p:txBody>
      </p:sp>
      <p:sp>
        <p:nvSpPr>
          <p:cNvPr id="128003" name="Rectangle 2">
            <a:extLst>
              <a:ext uri="{FF2B5EF4-FFF2-40B4-BE49-F238E27FC236}">
                <a16:creationId xmlns:a16="http://schemas.microsoft.com/office/drawing/2014/main" id="{37605231-EF50-9547-9D2F-FB4C6331D0DC}"/>
              </a:ext>
            </a:extLst>
          </p:cNvPr>
          <p:cNvSpPr>
            <a:spLocks noGrp="1" noRot="1" noChangeAspect="1" noChangeArrowheads="1"/>
          </p:cNvSpPr>
          <p:nvPr>
            <p:ph type="sldImg"/>
          </p:nvPr>
        </p:nvSpPr>
        <p:spPr>
          <a:solidFill>
            <a:srgbClr val="FFFFFF"/>
          </a:solidFill>
          <a:ln/>
        </p:spPr>
      </p:sp>
      <p:sp>
        <p:nvSpPr>
          <p:cNvPr id="128004" name="Rectangle 3">
            <a:extLst>
              <a:ext uri="{FF2B5EF4-FFF2-40B4-BE49-F238E27FC236}">
                <a16:creationId xmlns:a16="http://schemas.microsoft.com/office/drawing/2014/main" id="{9C17A4C3-2222-B647-B390-0E121AA2171E}"/>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a:extLst>
              <a:ext uri="{FF2B5EF4-FFF2-40B4-BE49-F238E27FC236}">
                <a16:creationId xmlns:a16="http://schemas.microsoft.com/office/drawing/2014/main" id="{F1327B75-A7D9-6D40-8799-ECA2670EAE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58FD15-6C1A-FC45-8D6C-CCDCE3B8FD39}" type="slidenum">
              <a:rPr lang="en-US" altLang="en-US" sz="1200"/>
              <a:pPr/>
              <a:t>24</a:t>
            </a:fld>
            <a:endParaRPr lang="en-US" altLang="en-US" sz="1200"/>
          </a:p>
        </p:txBody>
      </p:sp>
      <p:sp>
        <p:nvSpPr>
          <p:cNvPr id="130050" name="Rectangle 7">
            <a:extLst>
              <a:ext uri="{FF2B5EF4-FFF2-40B4-BE49-F238E27FC236}">
                <a16:creationId xmlns:a16="http://schemas.microsoft.com/office/drawing/2014/main" id="{CAB5B743-0453-1945-982C-057376BDA29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53C93D35-BE4C-104C-97FD-DE6A0A7C0E87}" type="slidenum">
              <a:rPr lang="en-US" altLang="en-US" sz="1200"/>
              <a:pPr algn="r"/>
              <a:t>24</a:t>
            </a:fld>
            <a:endParaRPr lang="en-US" altLang="en-US" sz="1200"/>
          </a:p>
        </p:txBody>
      </p:sp>
      <p:sp>
        <p:nvSpPr>
          <p:cNvPr id="130051" name="Rectangle 2">
            <a:extLst>
              <a:ext uri="{FF2B5EF4-FFF2-40B4-BE49-F238E27FC236}">
                <a16:creationId xmlns:a16="http://schemas.microsoft.com/office/drawing/2014/main" id="{A26607C5-CCF6-434C-AFAA-4AE8964D84DF}"/>
              </a:ext>
            </a:extLst>
          </p:cNvPr>
          <p:cNvSpPr>
            <a:spLocks noGrp="1" noRot="1" noChangeAspect="1" noChangeArrowheads="1"/>
          </p:cNvSpPr>
          <p:nvPr>
            <p:ph type="sldImg"/>
          </p:nvPr>
        </p:nvSpPr>
        <p:spPr>
          <a:solidFill>
            <a:srgbClr val="FFFFFF"/>
          </a:solidFill>
          <a:ln/>
        </p:spPr>
      </p:sp>
      <p:sp>
        <p:nvSpPr>
          <p:cNvPr id="130052" name="Rectangle 3">
            <a:extLst>
              <a:ext uri="{FF2B5EF4-FFF2-40B4-BE49-F238E27FC236}">
                <a16:creationId xmlns:a16="http://schemas.microsoft.com/office/drawing/2014/main" id="{2F4DF312-BE79-594B-828D-31C31402C3C0}"/>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09A61329-FCCC-FD4C-A6BF-0C4B7D4E66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EE84B7-8082-8A4B-B3F5-296B46D60D90}" type="slidenum">
              <a:rPr lang="en-US" altLang="en-US" sz="1200"/>
              <a:pPr/>
              <a:t>25</a:t>
            </a:fld>
            <a:endParaRPr lang="en-US" altLang="en-US" sz="1200"/>
          </a:p>
        </p:txBody>
      </p:sp>
      <p:sp>
        <p:nvSpPr>
          <p:cNvPr id="132098" name="Rectangle 7">
            <a:extLst>
              <a:ext uri="{FF2B5EF4-FFF2-40B4-BE49-F238E27FC236}">
                <a16:creationId xmlns:a16="http://schemas.microsoft.com/office/drawing/2014/main" id="{F7A11F4F-A9F3-3047-80CA-18F0672D9FB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F1949FC-66BD-094A-BFEF-46570B37FDFF}" type="slidenum">
              <a:rPr lang="en-US" altLang="en-US" sz="1200"/>
              <a:pPr algn="r"/>
              <a:t>25</a:t>
            </a:fld>
            <a:endParaRPr lang="en-US" altLang="en-US" sz="1200"/>
          </a:p>
        </p:txBody>
      </p:sp>
      <p:sp>
        <p:nvSpPr>
          <p:cNvPr id="132099" name="Rectangle 2">
            <a:extLst>
              <a:ext uri="{FF2B5EF4-FFF2-40B4-BE49-F238E27FC236}">
                <a16:creationId xmlns:a16="http://schemas.microsoft.com/office/drawing/2014/main" id="{DC15D524-5FB1-D74D-8BDF-5F7DC8B81F60}"/>
              </a:ext>
            </a:extLst>
          </p:cNvPr>
          <p:cNvSpPr>
            <a:spLocks noGrp="1" noRot="1" noChangeAspect="1" noChangeArrowheads="1"/>
          </p:cNvSpPr>
          <p:nvPr>
            <p:ph type="sldImg"/>
          </p:nvPr>
        </p:nvSpPr>
        <p:spPr>
          <a:solidFill>
            <a:srgbClr val="FFFFFF"/>
          </a:solidFill>
          <a:ln/>
        </p:spPr>
      </p:sp>
      <p:sp>
        <p:nvSpPr>
          <p:cNvPr id="132100" name="Rectangle 3">
            <a:extLst>
              <a:ext uri="{FF2B5EF4-FFF2-40B4-BE49-F238E27FC236}">
                <a16:creationId xmlns:a16="http://schemas.microsoft.com/office/drawing/2014/main" id="{A3F03111-E1D7-5441-8585-72119F15064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B850AC9B-231D-5142-9F8F-CA5ACF98D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AF2B18-412E-9544-98D3-F6631BF2F97A}" type="slidenum">
              <a:rPr lang="en-US" altLang="en-US" sz="1200"/>
              <a:pPr/>
              <a:t>26</a:t>
            </a:fld>
            <a:endParaRPr lang="en-US" altLang="en-US" sz="1200"/>
          </a:p>
        </p:txBody>
      </p:sp>
      <p:sp>
        <p:nvSpPr>
          <p:cNvPr id="134146" name="Rectangle 7">
            <a:extLst>
              <a:ext uri="{FF2B5EF4-FFF2-40B4-BE49-F238E27FC236}">
                <a16:creationId xmlns:a16="http://schemas.microsoft.com/office/drawing/2014/main" id="{75D7F36F-1BB7-6D42-82D3-57D1038849D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69EC12E-86BE-9B40-93AF-FFAC6A036CFF}" type="slidenum">
              <a:rPr lang="en-US" altLang="en-US" sz="1200"/>
              <a:pPr algn="r"/>
              <a:t>26</a:t>
            </a:fld>
            <a:endParaRPr lang="en-US" altLang="en-US" sz="1200"/>
          </a:p>
        </p:txBody>
      </p:sp>
      <p:sp>
        <p:nvSpPr>
          <p:cNvPr id="134147" name="Rectangle 7">
            <a:extLst>
              <a:ext uri="{FF2B5EF4-FFF2-40B4-BE49-F238E27FC236}">
                <a16:creationId xmlns:a16="http://schemas.microsoft.com/office/drawing/2014/main" id="{9D3C2DB5-39D2-D846-91E3-E2B6071014C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4D55AB9-D68E-3A48-9084-4FF71F933B46}" type="slidenum">
              <a:rPr lang="en-US" altLang="en-US" sz="1200"/>
              <a:pPr algn="r"/>
              <a:t>26</a:t>
            </a:fld>
            <a:endParaRPr lang="en-US" altLang="en-US" sz="1200"/>
          </a:p>
        </p:txBody>
      </p:sp>
      <p:sp>
        <p:nvSpPr>
          <p:cNvPr id="134148" name="Rectangle 2">
            <a:extLst>
              <a:ext uri="{FF2B5EF4-FFF2-40B4-BE49-F238E27FC236}">
                <a16:creationId xmlns:a16="http://schemas.microsoft.com/office/drawing/2014/main" id="{134672DD-455E-BF45-A073-5BD08130132E}"/>
              </a:ext>
            </a:extLst>
          </p:cNvPr>
          <p:cNvSpPr>
            <a:spLocks noGrp="1" noRot="1" noChangeAspect="1" noChangeArrowheads="1" noTextEdit="1"/>
          </p:cNvSpPr>
          <p:nvPr>
            <p:ph type="sldImg"/>
          </p:nvPr>
        </p:nvSpPr>
        <p:spPr>
          <a:solidFill>
            <a:srgbClr val="FFFFFF"/>
          </a:solidFill>
          <a:ln/>
        </p:spPr>
      </p:sp>
      <p:sp>
        <p:nvSpPr>
          <p:cNvPr id="134149" name="Rectangle 3">
            <a:extLst>
              <a:ext uri="{FF2B5EF4-FFF2-40B4-BE49-F238E27FC236}">
                <a16:creationId xmlns:a16="http://schemas.microsoft.com/office/drawing/2014/main" id="{3FCCCC49-77A4-FF4E-B632-F6D39468F91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a:extLst>
              <a:ext uri="{FF2B5EF4-FFF2-40B4-BE49-F238E27FC236}">
                <a16:creationId xmlns:a16="http://schemas.microsoft.com/office/drawing/2014/main" id="{1AB74DAE-D5B3-2F41-A1CA-E5AFAF8FB8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0E4FB4-338B-344F-AD09-5A589A9D70D4}" type="slidenum">
              <a:rPr lang="en-US" altLang="en-US" sz="1200"/>
              <a:pPr/>
              <a:t>27</a:t>
            </a:fld>
            <a:endParaRPr lang="en-US" altLang="en-US" sz="1200"/>
          </a:p>
        </p:txBody>
      </p:sp>
      <p:sp>
        <p:nvSpPr>
          <p:cNvPr id="136194" name="Rectangle 7">
            <a:extLst>
              <a:ext uri="{FF2B5EF4-FFF2-40B4-BE49-F238E27FC236}">
                <a16:creationId xmlns:a16="http://schemas.microsoft.com/office/drawing/2014/main" id="{FD7DC497-DA1B-A040-A34C-CBB6F6D3176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82BE0C4-032E-3641-95EB-2E1A812F85F8}" type="slidenum">
              <a:rPr lang="en-US" altLang="en-US" sz="1200"/>
              <a:pPr algn="r"/>
              <a:t>27</a:t>
            </a:fld>
            <a:endParaRPr lang="en-US" altLang="en-US" sz="1200"/>
          </a:p>
        </p:txBody>
      </p:sp>
      <p:sp>
        <p:nvSpPr>
          <p:cNvPr id="136195" name="Rectangle 2">
            <a:extLst>
              <a:ext uri="{FF2B5EF4-FFF2-40B4-BE49-F238E27FC236}">
                <a16:creationId xmlns:a16="http://schemas.microsoft.com/office/drawing/2014/main" id="{0FFE5DD0-3599-FE49-9163-C2C792AEE8D3}"/>
              </a:ext>
            </a:extLst>
          </p:cNvPr>
          <p:cNvSpPr>
            <a:spLocks noGrp="1" noRot="1" noChangeAspect="1" noChangeArrowheads="1"/>
          </p:cNvSpPr>
          <p:nvPr>
            <p:ph type="sldImg"/>
          </p:nvPr>
        </p:nvSpPr>
        <p:spPr>
          <a:solidFill>
            <a:srgbClr val="FFFFFF"/>
          </a:solidFill>
          <a:ln/>
        </p:spPr>
      </p:sp>
      <p:sp>
        <p:nvSpPr>
          <p:cNvPr id="136196" name="Rectangle 3">
            <a:extLst>
              <a:ext uri="{FF2B5EF4-FFF2-40B4-BE49-F238E27FC236}">
                <a16:creationId xmlns:a16="http://schemas.microsoft.com/office/drawing/2014/main" id="{A8AE1140-FAD6-C846-A462-7864A482974A}"/>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A27A095C-71CD-A34C-A0C6-AADF23AF08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F8C1B8-36ED-0D4D-8D09-A0747BF22FC2}" type="slidenum">
              <a:rPr lang="en-US" altLang="en-US" sz="1200"/>
              <a:pPr/>
              <a:t>28</a:t>
            </a:fld>
            <a:endParaRPr lang="en-US" altLang="en-US" sz="1200"/>
          </a:p>
        </p:txBody>
      </p:sp>
      <p:sp>
        <p:nvSpPr>
          <p:cNvPr id="138242" name="Rectangle 7">
            <a:extLst>
              <a:ext uri="{FF2B5EF4-FFF2-40B4-BE49-F238E27FC236}">
                <a16:creationId xmlns:a16="http://schemas.microsoft.com/office/drawing/2014/main" id="{864E5244-FDE1-6943-8182-9E1D64F9549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EAF17B8-AC39-6B46-BE3A-A12A60126B9F}" type="slidenum">
              <a:rPr lang="en-US" altLang="en-US" sz="1200"/>
              <a:pPr algn="r"/>
              <a:t>28</a:t>
            </a:fld>
            <a:endParaRPr lang="en-US" altLang="en-US" sz="1200"/>
          </a:p>
        </p:txBody>
      </p:sp>
      <p:sp>
        <p:nvSpPr>
          <p:cNvPr id="138243" name="Rectangle 2">
            <a:extLst>
              <a:ext uri="{FF2B5EF4-FFF2-40B4-BE49-F238E27FC236}">
                <a16:creationId xmlns:a16="http://schemas.microsoft.com/office/drawing/2014/main" id="{714094B6-53E5-414C-8C14-82019BA2D67A}"/>
              </a:ext>
            </a:extLst>
          </p:cNvPr>
          <p:cNvSpPr>
            <a:spLocks noGrp="1" noRot="1" noChangeAspect="1" noChangeArrowheads="1"/>
          </p:cNvSpPr>
          <p:nvPr>
            <p:ph type="sldImg"/>
          </p:nvPr>
        </p:nvSpPr>
        <p:spPr>
          <a:solidFill>
            <a:srgbClr val="FFFFFF"/>
          </a:solidFill>
          <a:ln/>
        </p:spPr>
      </p:sp>
      <p:sp>
        <p:nvSpPr>
          <p:cNvPr id="138244" name="Rectangle 3">
            <a:extLst>
              <a:ext uri="{FF2B5EF4-FFF2-40B4-BE49-F238E27FC236}">
                <a16:creationId xmlns:a16="http://schemas.microsoft.com/office/drawing/2014/main" id="{712ADAD1-3138-C84D-BA6B-4126A0255418}"/>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a:extLst>
              <a:ext uri="{FF2B5EF4-FFF2-40B4-BE49-F238E27FC236}">
                <a16:creationId xmlns:a16="http://schemas.microsoft.com/office/drawing/2014/main" id="{7E380CD1-0E63-6A4D-8DD8-2D2EF7AC28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E29AF7-5954-814C-9E9F-38E3DFF75907}" type="slidenum">
              <a:rPr lang="en-US" altLang="en-US" sz="1200"/>
              <a:pPr/>
              <a:t>29</a:t>
            </a:fld>
            <a:endParaRPr lang="en-US" altLang="en-US" sz="1200"/>
          </a:p>
        </p:txBody>
      </p:sp>
      <p:sp>
        <p:nvSpPr>
          <p:cNvPr id="140290" name="Rectangle 7">
            <a:extLst>
              <a:ext uri="{FF2B5EF4-FFF2-40B4-BE49-F238E27FC236}">
                <a16:creationId xmlns:a16="http://schemas.microsoft.com/office/drawing/2014/main" id="{E22A480E-C7FE-A34C-8D8D-BAE6A9C53E9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CF7DEFF-5AF2-AB49-994C-2985FBC7106B}" type="slidenum">
              <a:rPr lang="en-US" altLang="en-US" sz="1200"/>
              <a:pPr algn="r"/>
              <a:t>29</a:t>
            </a:fld>
            <a:endParaRPr lang="en-US" altLang="en-US" sz="1200"/>
          </a:p>
        </p:txBody>
      </p:sp>
      <p:sp>
        <p:nvSpPr>
          <p:cNvPr id="140291" name="Rectangle 7">
            <a:extLst>
              <a:ext uri="{FF2B5EF4-FFF2-40B4-BE49-F238E27FC236}">
                <a16:creationId xmlns:a16="http://schemas.microsoft.com/office/drawing/2014/main" id="{09C1DA77-B919-0E46-AC64-7D72F9452AB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D2C4D66-F79E-EB40-BA12-7FC71BDE0DA0}" type="slidenum">
              <a:rPr lang="en-US" altLang="en-US" sz="1200"/>
              <a:pPr algn="r"/>
              <a:t>29</a:t>
            </a:fld>
            <a:endParaRPr lang="en-US" altLang="en-US" sz="1200"/>
          </a:p>
        </p:txBody>
      </p:sp>
      <p:sp>
        <p:nvSpPr>
          <p:cNvPr id="140292" name="Rectangle 2">
            <a:extLst>
              <a:ext uri="{FF2B5EF4-FFF2-40B4-BE49-F238E27FC236}">
                <a16:creationId xmlns:a16="http://schemas.microsoft.com/office/drawing/2014/main" id="{B28AB290-E111-8443-B397-6A38377D3DE1}"/>
              </a:ext>
            </a:extLst>
          </p:cNvPr>
          <p:cNvSpPr>
            <a:spLocks noGrp="1" noRot="1" noChangeAspect="1" noChangeArrowheads="1"/>
          </p:cNvSpPr>
          <p:nvPr>
            <p:ph type="sldImg"/>
          </p:nvPr>
        </p:nvSpPr>
        <p:spPr>
          <a:solidFill>
            <a:srgbClr val="FFFFFF"/>
          </a:solidFill>
          <a:ln/>
        </p:spPr>
      </p:sp>
      <p:sp>
        <p:nvSpPr>
          <p:cNvPr id="140293" name="Rectangle 3">
            <a:extLst>
              <a:ext uri="{FF2B5EF4-FFF2-40B4-BE49-F238E27FC236}">
                <a16:creationId xmlns:a16="http://schemas.microsoft.com/office/drawing/2014/main" id="{6DA43473-8A5E-804A-9D15-CFDDA90B4BB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C2D0010D-E0CB-A540-B104-9D3526C2AA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DB8253-FEAE-CA47-95BA-BE7CAE2D5FB6}" type="slidenum">
              <a:rPr lang="en-US" altLang="en-US" sz="1200"/>
              <a:pPr/>
              <a:t>3</a:t>
            </a:fld>
            <a:endParaRPr lang="en-US" altLang="en-US" sz="1200"/>
          </a:p>
        </p:txBody>
      </p:sp>
      <p:sp>
        <p:nvSpPr>
          <p:cNvPr id="87042" name="Rectangle 7">
            <a:extLst>
              <a:ext uri="{FF2B5EF4-FFF2-40B4-BE49-F238E27FC236}">
                <a16:creationId xmlns:a16="http://schemas.microsoft.com/office/drawing/2014/main" id="{9C2B4013-F006-1942-A756-1DE7F512609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4E7DEED-CAC9-2C44-96AE-36983FF0954B}" type="slidenum">
              <a:rPr lang="en-US" altLang="en-US" sz="1200"/>
              <a:pPr algn="r"/>
              <a:t>3</a:t>
            </a:fld>
            <a:endParaRPr lang="en-US" altLang="en-US" sz="1200"/>
          </a:p>
        </p:txBody>
      </p:sp>
      <p:sp>
        <p:nvSpPr>
          <p:cNvPr id="87043" name="Rectangle 7">
            <a:extLst>
              <a:ext uri="{FF2B5EF4-FFF2-40B4-BE49-F238E27FC236}">
                <a16:creationId xmlns:a16="http://schemas.microsoft.com/office/drawing/2014/main" id="{FE0DA833-2591-4845-A13B-A1B2C36566B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A9ACC08-CFCC-1C43-8403-9BA316B8D61C}" type="slidenum">
              <a:rPr lang="en-US" altLang="en-US" sz="1200"/>
              <a:pPr algn="r"/>
              <a:t>3</a:t>
            </a:fld>
            <a:endParaRPr lang="en-US" altLang="en-US" sz="1200"/>
          </a:p>
        </p:txBody>
      </p:sp>
      <p:sp>
        <p:nvSpPr>
          <p:cNvPr id="87044" name="Rectangle 2">
            <a:extLst>
              <a:ext uri="{FF2B5EF4-FFF2-40B4-BE49-F238E27FC236}">
                <a16:creationId xmlns:a16="http://schemas.microsoft.com/office/drawing/2014/main" id="{8A9D6C84-B187-FC47-AE1C-892706BFC15C}"/>
              </a:ext>
            </a:extLst>
          </p:cNvPr>
          <p:cNvSpPr>
            <a:spLocks noGrp="1" noRot="1" noChangeAspect="1" noChangeArrowheads="1" noTextEdit="1"/>
          </p:cNvSpPr>
          <p:nvPr>
            <p:ph type="sldImg"/>
          </p:nvPr>
        </p:nvSpPr>
        <p:spPr>
          <a:solidFill>
            <a:srgbClr val="FFFFFF"/>
          </a:solidFill>
          <a:ln/>
        </p:spPr>
      </p:sp>
      <p:sp>
        <p:nvSpPr>
          <p:cNvPr id="87045" name="Rectangle 3">
            <a:extLst>
              <a:ext uri="{FF2B5EF4-FFF2-40B4-BE49-F238E27FC236}">
                <a16:creationId xmlns:a16="http://schemas.microsoft.com/office/drawing/2014/main" id="{BAD2276D-2F8C-B243-B299-C4BDFAFC753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a:extLst>
              <a:ext uri="{FF2B5EF4-FFF2-40B4-BE49-F238E27FC236}">
                <a16:creationId xmlns:a16="http://schemas.microsoft.com/office/drawing/2014/main" id="{C9EF590D-2807-0045-A25D-29765C1B87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056CEF-84F9-DE4E-B131-76DA91D89E5C}" type="slidenum">
              <a:rPr lang="en-US" altLang="en-US" sz="1200"/>
              <a:pPr/>
              <a:t>30</a:t>
            </a:fld>
            <a:endParaRPr lang="en-US" altLang="en-US" sz="1200"/>
          </a:p>
        </p:txBody>
      </p:sp>
      <p:sp>
        <p:nvSpPr>
          <p:cNvPr id="142338" name="Rectangle 7">
            <a:extLst>
              <a:ext uri="{FF2B5EF4-FFF2-40B4-BE49-F238E27FC236}">
                <a16:creationId xmlns:a16="http://schemas.microsoft.com/office/drawing/2014/main" id="{BA7BF941-C9CB-7D44-9FF7-C20CC57AD9A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643C6D6-F32B-284A-9B0E-46E5931A5BE4}" type="slidenum">
              <a:rPr lang="en-US" altLang="en-US" sz="1200"/>
              <a:pPr algn="r"/>
              <a:t>30</a:t>
            </a:fld>
            <a:endParaRPr lang="en-US" altLang="en-US" sz="1200"/>
          </a:p>
        </p:txBody>
      </p:sp>
      <p:sp>
        <p:nvSpPr>
          <p:cNvPr id="142339" name="Rectangle 7">
            <a:extLst>
              <a:ext uri="{FF2B5EF4-FFF2-40B4-BE49-F238E27FC236}">
                <a16:creationId xmlns:a16="http://schemas.microsoft.com/office/drawing/2014/main" id="{9AB2703F-6CC4-0749-9BA1-3F8D0E579E6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E881981-3078-BD44-A1D4-685B8C6342C2}" type="slidenum">
              <a:rPr lang="en-US" altLang="en-US" sz="1200"/>
              <a:pPr algn="r"/>
              <a:t>30</a:t>
            </a:fld>
            <a:endParaRPr lang="en-US" altLang="en-US" sz="1200"/>
          </a:p>
        </p:txBody>
      </p:sp>
      <p:sp>
        <p:nvSpPr>
          <p:cNvPr id="142340" name="Rectangle 2">
            <a:extLst>
              <a:ext uri="{FF2B5EF4-FFF2-40B4-BE49-F238E27FC236}">
                <a16:creationId xmlns:a16="http://schemas.microsoft.com/office/drawing/2014/main" id="{09B2A580-86D7-D84C-A983-9FC73CFEBCCA}"/>
              </a:ext>
            </a:extLst>
          </p:cNvPr>
          <p:cNvSpPr>
            <a:spLocks noGrp="1" noRot="1" noChangeAspect="1" noChangeArrowheads="1"/>
          </p:cNvSpPr>
          <p:nvPr>
            <p:ph type="sldImg"/>
          </p:nvPr>
        </p:nvSpPr>
        <p:spPr>
          <a:solidFill>
            <a:srgbClr val="FFFFFF"/>
          </a:solidFill>
          <a:ln/>
        </p:spPr>
      </p:sp>
      <p:sp>
        <p:nvSpPr>
          <p:cNvPr id="142341" name="Rectangle 3">
            <a:extLst>
              <a:ext uri="{FF2B5EF4-FFF2-40B4-BE49-F238E27FC236}">
                <a16:creationId xmlns:a16="http://schemas.microsoft.com/office/drawing/2014/main" id="{54AF7A2D-74FB-8749-A27C-399A93B7C8B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a:extLst>
              <a:ext uri="{FF2B5EF4-FFF2-40B4-BE49-F238E27FC236}">
                <a16:creationId xmlns:a16="http://schemas.microsoft.com/office/drawing/2014/main" id="{60403ACB-C095-AB4C-BE15-9C9714D9A6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85DA5C-EE10-9545-9327-FB1225DAB335}" type="slidenum">
              <a:rPr lang="en-US" altLang="en-US" sz="1200"/>
              <a:pPr/>
              <a:t>31</a:t>
            </a:fld>
            <a:endParaRPr lang="en-US" altLang="en-US" sz="1200"/>
          </a:p>
        </p:txBody>
      </p:sp>
      <p:sp>
        <p:nvSpPr>
          <p:cNvPr id="144386" name="Rectangle 7">
            <a:extLst>
              <a:ext uri="{FF2B5EF4-FFF2-40B4-BE49-F238E27FC236}">
                <a16:creationId xmlns:a16="http://schemas.microsoft.com/office/drawing/2014/main" id="{B80BD4FF-D0A9-3E4F-826D-3E8BDC2C801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B8CE634-BDCB-9C42-9384-07F9991492A2}" type="slidenum">
              <a:rPr lang="en-US" altLang="en-US" sz="1200"/>
              <a:pPr algn="r"/>
              <a:t>31</a:t>
            </a:fld>
            <a:endParaRPr lang="en-US" altLang="en-US" sz="1200"/>
          </a:p>
        </p:txBody>
      </p:sp>
      <p:sp>
        <p:nvSpPr>
          <p:cNvPr id="144387" name="Rectangle 2">
            <a:extLst>
              <a:ext uri="{FF2B5EF4-FFF2-40B4-BE49-F238E27FC236}">
                <a16:creationId xmlns:a16="http://schemas.microsoft.com/office/drawing/2014/main" id="{726831A0-7985-9249-A0FB-280638769964}"/>
              </a:ext>
            </a:extLst>
          </p:cNvPr>
          <p:cNvSpPr>
            <a:spLocks noGrp="1" noRot="1" noChangeAspect="1" noChangeArrowheads="1"/>
          </p:cNvSpPr>
          <p:nvPr>
            <p:ph type="sldImg"/>
          </p:nvPr>
        </p:nvSpPr>
        <p:spPr>
          <a:solidFill>
            <a:srgbClr val="FFFFFF"/>
          </a:solidFill>
          <a:ln/>
        </p:spPr>
      </p:sp>
      <p:sp>
        <p:nvSpPr>
          <p:cNvPr id="144388" name="Rectangle 3">
            <a:extLst>
              <a:ext uri="{FF2B5EF4-FFF2-40B4-BE49-F238E27FC236}">
                <a16:creationId xmlns:a16="http://schemas.microsoft.com/office/drawing/2014/main" id="{B0319E74-2816-0B49-948E-8697C8AF8BB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a:extLst>
              <a:ext uri="{FF2B5EF4-FFF2-40B4-BE49-F238E27FC236}">
                <a16:creationId xmlns:a16="http://schemas.microsoft.com/office/drawing/2014/main" id="{A06E7642-A898-4649-967F-4AB7B55210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6FA763-9FDC-7B48-B875-DEB21A91FC7E}" type="slidenum">
              <a:rPr lang="en-US" altLang="en-US" sz="1200"/>
              <a:pPr/>
              <a:t>32</a:t>
            </a:fld>
            <a:endParaRPr lang="en-US" altLang="en-US" sz="1200"/>
          </a:p>
        </p:txBody>
      </p:sp>
      <p:sp>
        <p:nvSpPr>
          <p:cNvPr id="146434" name="Rectangle 7">
            <a:extLst>
              <a:ext uri="{FF2B5EF4-FFF2-40B4-BE49-F238E27FC236}">
                <a16:creationId xmlns:a16="http://schemas.microsoft.com/office/drawing/2014/main" id="{69D4F2DD-2EEC-454B-A0A0-F7A5C34B8E5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FA5127C-34DA-7341-B9D5-93D0609089EE}" type="slidenum">
              <a:rPr lang="en-US" altLang="en-US" sz="1200"/>
              <a:pPr algn="r"/>
              <a:t>32</a:t>
            </a:fld>
            <a:endParaRPr lang="en-US" altLang="en-US" sz="1200"/>
          </a:p>
        </p:txBody>
      </p:sp>
      <p:sp>
        <p:nvSpPr>
          <p:cNvPr id="146435" name="Rectangle 2">
            <a:extLst>
              <a:ext uri="{FF2B5EF4-FFF2-40B4-BE49-F238E27FC236}">
                <a16:creationId xmlns:a16="http://schemas.microsoft.com/office/drawing/2014/main" id="{7ACE9D3C-6414-FD4A-9EEC-D938789A7B73}"/>
              </a:ext>
            </a:extLst>
          </p:cNvPr>
          <p:cNvSpPr>
            <a:spLocks noGrp="1" noRot="1" noChangeAspect="1" noChangeArrowheads="1"/>
          </p:cNvSpPr>
          <p:nvPr>
            <p:ph type="sldImg"/>
          </p:nvPr>
        </p:nvSpPr>
        <p:spPr>
          <a:solidFill>
            <a:srgbClr val="FFFFFF"/>
          </a:solidFill>
          <a:ln/>
        </p:spPr>
      </p:sp>
      <p:sp>
        <p:nvSpPr>
          <p:cNvPr id="146436" name="Rectangle 3">
            <a:extLst>
              <a:ext uri="{FF2B5EF4-FFF2-40B4-BE49-F238E27FC236}">
                <a16:creationId xmlns:a16="http://schemas.microsoft.com/office/drawing/2014/main" id="{1096C1B4-96A7-8641-81E6-9F5DD8FB3E5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a:extLst>
              <a:ext uri="{FF2B5EF4-FFF2-40B4-BE49-F238E27FC236}">
                <a16:creationId xmlns:a16="http://schemas.microsoft.com/office/drawing/2014/main" id="{5EC810A2-1303-A441-88A4-5C116BF070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C5D34F-C48D-A249-BDF3-2FB24FC5C8C4}" type="slidenum">
              <a:rPr lang="en-US" altLang="en-US" sz="1200"/>
              <a:pPr/>
              <a:t>33</a:t>
            </a:fld>
            <a:endParaRPr lang="en-US" altLang="en-US" sz="1200"/>
          </a:p>
        </p:txBody>
      </p:sp>
      <p:sp>
        <p:nvSpPr>
          <p:cNvPr id="148482" name="Rectangle 7">
            <a:extLst>
              <a:ext uri="{FF2B5EF4-FFF2-40B4-BE49-F238E27FC236}">
                <a16:creationId xmlns:a16="http://schemas.microsoft.com/office/drawing/2014/main" id="{64DEA087-48AA-554F-ADFF-5B5AD4132F2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8BE0A86-B54E-0B4A-BA2A-23994A1ACC53}" type="slidenum">
              <a:rPr lang="en-US" altLang="en-US" sz="1200"/>
              <a:pPr algn="r"/>
              <a:t>33</a:t>
            </a:fld>
            <a:endParaRPr lang="en-US" altLang="en-US" sz="1200"/>
          </a:p>
        </p:txBody>
      </p:sp>
      <p:sp>
        <p:nvSpPr>
          <p:cNvPr id="148483" name="Rectangle 7">
            <a:extLst>
              <a:ext uri="{FF2B5EF4-FFF2-40B4-BE49-F238E27FC236}">
                <a16:creationId xmlns:a16="http://schemas.microsoft.com/office/drawing/2014/main" id="{CF3C7020-98C3-CF40-89D7-22C5AB75C39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998E434-1893-D34E-BE7B-750350814974}" type="slidenum">
              <a:rPr lang="en-US" altLang="en-US" sz="1200"/>
              <a:pPr algn="r"/>
              <a:t>33</a:t>
            </a:fld>
            <a:endParaRPr lang="en-US" altLang="en-US" sz="1200"/>
          </a:p>
        </p:txBody>
      </p:sp>
      <p:sp>
        <p:nvSpPr>
          <p:cNvPr id="148484" name="Rectangle 2">
            <a:extLst>
              <a:ext uri="{FF2B5EF4-FFF2-40B4-BE49-F238E27FC236}">
                <a16:creationId xmlns:a16="http://schemas.microsoft.com/office/drawing/2014/main" id="{50F47112-BCE7-5B40-964C-BD0ED3D18FE3}"/>
              </a:ext>
            </a:extLst>
          </p:cNvPr>
          <p:cNvSpPr>
            <a:spLocks noGrp="1" noRot="1" noChangeAspect="1" noChangeArrowheads="1"/>
          </p:cNvSpPr>
          <p:nvPr>
            <p:ph type="sldImg"/>
          </p:nvPr>
        </p:nvSpPr>
        <p:spPr>
          <a:solidFill>
            <a:srgbClr val="FFFFFF"/>
          </a:solidFill>
          <a:ln/>
        </p:spPr>
      </p:sp>
      <p:sp>
        <p:nvSpPr>
          <p:cNvPr id="148485" name="Rectangle 3">
            <a:extLst>
              <a:ext uri="{FF2B5EF4-FFF2-40B4-BE49-F238E27FC236}">
                <a16:creationId xmlns:a16="http://schemas.microsoft.com/office/drawing/2014/main" id="{BF332757-0170-0E4E-B6AF-84258CD2FE9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a:extLst>
              <a:ext uri="{FF2B5EF4-FFF2-40B4-BE49-F238E27FC236}">
                <a16:creationId xmlns:a16="http://schemas.microsoft.com/office/drawing/2014/main" id="{E9600BF3-4DD2-BE45-A89A-52C1B94821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7AE416-8B8E-C544-B9F7-2D01A7C663EF}" type="slidenum">
              <a:rPr lang="en-US" altLang="en-US" sz="1200"/>
              <a:pPr/>
              <a:t>34</a:t>
            </a:fld>
            <a:endParaRPr lang="en-US" altLang="en-US" sz="1200"/>
          </a:p>
        </p:txBody>
      </p:sp>
      <p:sp>
        <p:nvSpPr>
          <p:cNvPr id="150530" name="Rectangle 7">
            <a:extLst>
              <a:ext uri="{FF2B5EF4-FFF2-40B4-BE49-F238E27FC236}">
                <a16:creationId xmlns:a16="http://schemas.microsoft.com/office/drawing/2014/main" id="{3BC69270-E27A-B84F-8AB7-1C4B3095435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33B0F2D-12CA-4349-B22E-95A6A571C9E2}" type="slidenum">
              <a:rPr lang="en-US" altLang="en-US" sz="1200"/>
              <a:pPr algn="r"/>
              <a:t>34</a:t>
            </a:fld>
            <a:endParaRPr lang="en-US" altLang="en-US" sz="1200"/>
          </a:p>
        </p:txBody>
      </p:sp>
      <p:sp>
        <p:nvSpPr>
          <p:cNvPr id="150531" name="Rectangle 2">
            <a:extLst>
              <a:ext uri="{FF2B5EF4-FFF2-40B4-BE49-F238E27FC236}">
                <a16:creationId xmlns:a16="http://schemas.microsoft.com/office/drawing/2014/main" id="{657E8698-F917-0F4D-8B7C-B5738E8625ED}"/>
              </a:ext>
            </a:extLst>
          </p:cNvPr>
          <p:cNvSpPr>
            <a:spLocks noGrp="1" noRot="1" noChangeAspect="1" noChangeArrowheads="1"/>
          </p:cNvSpPr>
          <p:nvPr>
            <p:ph type="sldImg"/>
          </p:nvPr>
        </p:nvSpPr>
        <p:spPr>
          <a:solidFill>
            <a:srgbClr val="FFFFFF"/>
          </a:solidFill>
          <a:ln/>
        </p:spPr>
      </p:sp>
      <p:sp>
        <p:nvSpPr>
          <p:cNvPr id="150532" name="Rectangle 3">
            <a:extLst>
              <a:ext uri="{FF2B5EF4-FFF2-40B4-BE49-F238E27FC236}">
                <a16:creationId xmlns:a16="http://schemas.microsoft.com/office/drawing/2014/main" id="{D1A8CE4F-D4A1-2947-AF9C-7EC5500C405E}"/>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a:extLst>
              <a:ext uri="{FF2B5EF4-FFF2-40B4-BE49-F238E27FC236}">
                <a16:creationId xmlns:a16="http://schemas.microsoft.com/office/drawing/2014/main" id="{95F00839-CE14-A940-9EA7-90D4B2D339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84D602-E0E4-BE48-8B9C-40E60FD1E95F}" type="slidenum">
              <a:rPr lang="en-US" altLang="en-US" sz="1200"/>
              <a:pPr/>
              <a:t>35</a:t>
            </a:fld>
            <a:endParaRPr lang="en-US" altLang="en-US" sz="1200"/>
          </a:p>
        </p:txBody>
      </p:sp>
      <p:sp>
        <p:nvSpPr>
          <p:cNvPr id="152578" name="Rectangle 7">
            <a:extLst>
              <a:ext uri="{FF2B5EF4-FFF2-40B4-BE49-F238E27FC236}">
                <a16:creationId xmlns:a16="http://schemas.microsoft.com/office/drawing/2014/main" id="{966953C6-2268-EC47-888F-6773DCA29AD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5F6F77-9929-0D45-9C50-C40DACDB118E}" type="slidenum">
              <a:rPr lang="en-US" altLang="en-US" sz="1200"/>
              <a:pPr algn="r"/>
              <a:t>35</a:t>
            </a:fld>
            <a:endParaRPr lang="en-US" altLang="en-US" sz="1200"/>
          </a:p>
        </p:txBody>
      </p:sp>
      <p:sp>
        <p:nvSpPr>
          <p:cNvPr id="152579" name="Rectangle 2">
            <a:extLst>
              <a:ext uri="{FF2B5EF4-FFF2-40B4-BE49-F238E27FC236}">
                <a16:creationId xmlns:a16="http://schemas.microsoft.com/office/drawing/2014/main" id="{5383B2B5-BE38-3B46-8D51-4A64A2811856}"/>
              </a:ext>
            </a:extLst>
          </p:cNvPr>
          <p:cNvSpPr>
            <a:spLocks noGrp="1" noRot="1" noChangeAspect="1" noChangeArrowheads="1"/>
          </p:cNvSpPr>
          <p:nvPr>
            <p:ph type="sldImg"/>
          </p:nvPr>
        </p:nvSpPr>
        <p:spPr>
          <a:solidFill>
            <a:srgbClr val="FFFFFF"/>
          </a:solidFill>
          <a:ln/>
        </p:spPr>
      </p:sp>
      <p:sp>
        <p:nvSpPr>
          <p:cNvPr id="152580" name="Rectangle 3">
            <a:extLst>
              <a:ext uri="{FF2B5EF4-FFF2-40B4-BE49-F238E27FC236}">
                <a16:creationId xmlns:a16="http://schemas.microsoft.com/office/drawing/2014/main" id="{56C4F541-CE76-D141-9FFB-2EBF4E1D7BE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a:extLst>
              <a:ext uri="{FF2B5EF4-FFF2-40B4-BE49-F238E27FC236}">
                <a16:creationId xmlns:a16="http://schemas.microsoft.com/office/drawing/2014/main" id="{857E3B4C-223B-6243-848E-4AB3238DA6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4A5E01D-1544-AF49-BBFE-559DE507DD6B}" type="slidenum">
              <a:rPr lang="en-US" altLang="en-US" sz="1200"/>
              <a:pPr/>
              <a:t>36</a:t>
            </a:fld>
            <a:endParaRPr lang="en-US" altLang="en-US" sz="1200"/>
          </a:p>
        </p:txBody>
      </p:sp>
      <p:sp>
        <p:nvSpPr>
          <p:cNvPr id="154626" name="Rectangle 7">
            <a:extLst>
              <a:ext uri="{FF2B5EF4-FFF2-40B4-BE49-F238E27FC236}">
                <a16:creationId xmlns:a16="http://schemas.microsoft.com/office/drawing/2014/main" id="{CEEF2BA6-8D26-4D43-B019-706836259F0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C5512A4-F659-BA4F-B687-1A9592BECA4E}" type="slidenum">
              <a:rPr lang="en-US" altLang="en-US" sz="1200"/>
              <a:pPr algn="r"/>
              <a:t>36</a:t>
            </a:fld>
            <a:endParaRPr lang="en-US" altLang="en-US" sz="1200"/>
          </a:p>
        </p:txBody>
      </p:sp>
      <p:sp>
        <p:nvSpPr>
          <p:cNvPr id="154627" name="Rectangle 2">
            <a:extLst>
              <a:ext uri="{FF2B5EF4-FFF2-40B4-BE49-F238E27FC236}">
                <a16:creationId xmlns:a16="http://schemas.microsoft.com/office/drawing/2014/main" id="{80B870CD-D4CA-7F4D-83D5-8B16E1E6DF6B}"/>
              </a:ext>
            </a:extLst>
          </p:cNvPr>
          <p:cNvSpPr>
            <a:spLocks noGrp="1" noRot="1" noChangeAspect="1" noChangeArrowheads="1"/>
          </p:cNvSpPr>
          <p:nvPr>
            <p:ph type="sldImg"/>
          </p:nvPr>
        </p:nvSpPr>
        <p:spPr>
          <a:solidFill>
            <a:srgbClr val="FFFFFF"/>
          </a:solidFill>
          <a:ln/>
        </p:spPr>
      </p:sp>
      <p:sp>
        <p:nvSpPr>
          <p:cNvPr id="154628" name="Rectangle 3">
            <a:extLst>
              <a:ext uri="{FF2B5EF4-FFF2-40B4-BE49-F238E27FC236}">
                <a16:creationId xmlns:a16="http://schemas.microsoft.com/office/drawing/2014/main" id="{C6638678-E5C6-A847-BB41-D08F3DE1127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a:extLst>
              <a:ext uri="{FF2B5EF4-FFF2-40B4-BE49-F238E27FC236}">
                <a16:creationId xmlns:a16="http://schemas.microsoft.com/office/drawing/2014/main" id="{DBDCFE8C-4379-2B48-A0F8-317D064F1B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76F103-31C3-7648-9168-9D805F49A569}" type="slidenum">
              <a:rPr lang="en-US" altLang="en-US" sz="1200"/>
              <a:pPr/>
              <a:t>37</a:t>
            </a:fld>
            <a:endParaRPr lang="en-US" altLang="en-US" sz="1200"/>
          </a:p>
        </p:txBody>
      </p:sp>
      <p:sp>
        <p:nvSpPr>
          <p:cNvPr id="156674" name="Rectangle 7">
            <a:extLst>
              <a:ext uri="{FF2B5EF4-FFF2-40B4-BE49-F238E27FC236}">
                <a16:creationId xmlns:a16="http://schemas.microsoft.com/office/drawing/2014/main" id="{AAA17443-E46F-BF4A-B636-0C7AFEFC7B6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873B7F6-384D-F446-BC87-E5116C7D026D}" type="slidenum">
              <a:rPr lang="en-US" altLang="en-US" sz="1200"/>
              <a:pPr algn="r"/>
              <a:t>37</a:t>
            </a:fld>
            <a:endParaRPr lang="en-US" altLang="en-US" sz="1200"/>
          </a:p>
        </p:txBody>
      </p:sp>
      <p:sp>
        <p:nvSpPr>
          <p:cNvPr id="156675" name="Rectangle 7">
            <a:extLst>
              <a:ext uri="{FF2B5EF4-FFF2-40B4-BE49-F238E27FC236}">
                <a16:creationId xmlns:a16="http://schemas.microsoft.com/office/drawing/2014/main" id="{FD3149AF-691D-2C4A-A938-601C81C0F5F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5E25845D-4D10-FE4F-9359-03C04D534D4A}" type="slidenum">
              <a:rPr lang="en-US" altLang="en-US" sz="1200"/>
              <a:pPr algn="r"/>
              <a:t>37</a:t>
            </a:fld>
            <a:endParaRPr lang="en-US" altLang="en-US" sz="1200"/>
          </a:p>
        </p:txBody>
      </p:sp>
      <p:sp>
        <p:nvSpPr>
          <p:cNvPr id="156676" name="Rectangle 2">
            <a:extLst>
              <a:ext uri="{FF2B5EF4-FFF2-40B4-BE49-F238E27FC236}">
                <a16:creationId xmlns:a16="http://schemas.microsoft.com/office/drawing/2014/main" id="{1D8B326F-4ECC-264C-82DA-20B49DD1E8BC}"/>
              </a:ext>
            </a:extLst>
          </p:cNvPr>
          <p:cNvSpPr>
            <a:spLocks noGrp="1" noRot="1" noChangeAspect="1" noChangeArrowheads="1"/>
          </p:cNvSpPr>
          <p:nvPr>
            <p:ph type="sldImg"/>
          </p:nvPr>
        </p:nvSpPr>
        <p:spPr>
          <a:solidFill>
            <a:srgbClr val="FFFFFF"/>
          </a:solidFill>
          <a:ln/>
        </p:spPr>
      </p:sp>
      <p:sp>
        <p:nvSpPr>
          <p:cNvPr id="156677" name="Rectangle 3">
            <a:extLst>
              <a:ext uri="{FF2B5EF4-FFF2-40B4-BE49-F238E27FC236}">
                <a16:creationId xmlns:a16="http://schemas.microsoft.com/office/drawing/2014/main" id="{CD06FC02-A720-6048-A7AD-2B830BE61F1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a:extLst>
              <a:ext uri="{FF2B5EF4-FFF2-40B4-BE49-F238E27FC236}">
                <a16:creationId xmlns:a16="http://schemas.microsoft.com/office/drawing/2014/main" id="{9A6750BB-4DF1-F04F-8D8F-EBF8FB7ABA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BACE0F8-FF0D-C349-82D4-A21EA1AA7E58}" type="slidenum">
              <a:rPr lang="en-US" altLang="en-US" sz="1200"/>
              <a:pPr/>
              <a:t>38</a:t>
            </a:fld>
            <a:endParaRPr lang="en-US" altLang="en-US" sz="1200"/>
          </a:p>
        </p:txBody>
      </p:sp>
      <p:sp>
        <p:nvSpPr>
          <p:cNvPr id="158722" name="Rectangle 7">
            <a:extLst>
              <a:ext uri="{FF2B5EF4-FFF2-40B4-BE49-F238E27FC236}">
                <a16:creationId xmlns:a16="http://schemas.microsoft.com/office/drawing/2014/main" id="{F033EAF1-4509-8A4B-AB4E-BF7497BC42E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17E2CF3-F69A-BF47-AD74-71E71851A7A0}" type="slidenum">
              <a:rPr lang="en-US" altLang="en-US" sz="1200"/>
              <a:pPr algn="r"/>
              <a:t>38</a:t>
            </a:fld>
            <a:endParaRPr lang="en-US" altLang="en-US" sz="1200"/>
          </a:p>
        </p:txBody>
      </p:sp>
      <p:sp>
        <p:nvSpPr>
          <p:cNvPr id="158723" name="Rectangle 7">
            <a:extLst>
              <a:ext uri="{FF2B5EF4-FFF2-40B4-BE49-F238E27FC236}">
                <a16:creationId xmlns:a16="http://schemas.microsoft.com/office/drawing/2014/main" id="{3215DCA3-9280-434C-ACFD-E2BB668F992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48106FD-050A-0C40-8616-2198C2A06CB4}" type="slidenum">
              <a:rPr lang="en-US" altLang="en-US" sz="1200"/>
              <a:pPr algn="r"/>
              <a:t>38</a:t>
            </a:fld>
            <a:endParaRPr lang="en-US" altLang="en-US" sz="1200"/>
          </a:p>
        </p:txBody>
      </p:sp>
      <p:sp>
        <p:nvSpPr>
          <p:cNvPr id="158724" name="Rectangle 2">
            <a:extLst>
              <a:ext uri="{FF2B5EF4-FFF2-40B4-BE49-F238E27FC236}">
                <a16:creationId xmlns:a16="http://schemas.microsoft.com/office/drawing/2014/main" id="{CD387A72-94F0-A54D-9705-B87EDF46ED64}"/>
              </a:ext>
            </a:extLst>
          </p:cNvPr>
          <p:cNvSpPr>
            <a:spLocks noGrp="1" noRot="1" noChangeAspect="1" noChangeArrowheads="1"/>
          </p:cNvSpPr>
          <p:nvPr>
            <p:ph type="sldImg"/>
          </p:nvPr>
        </p:nvSpPr>
        <p:spPr>
          <a:solidFill>
            <a:srgbClr val="FFFFFF"/>
          </a:solidFill>
          <a:ln/>
        </p:spPr>
      </p:sp>
      <p:sp>
        <p:nvSpPr>
          <p:cNvPr id="158725" name="Rectangle 3">
            <a:extLst>
              <a:ext uri="{FF2B5EF4-FFF2-40B4-BE49-F238E27FC236}">
                <a16:creationId xmlns:a16="http://schemas.microsoft.com/office/drawing/2014/main" id="{BF416DB2-D199-9647-BE4D-563158B8AA6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a:extLst>
              <a:ext uri="{FF2B5EF4-FFF2-40B4-BE49-F238E27FC236}">
                <a16:creationId xmlns:a16="http://schemas.microsoft.com/office/drawing/2014/main" id="{E42898E9-6202-824E-85D4-F64EAC7CB9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A3B9A2-31DB-2E47-A4B5-681694A2A99F}" type="slidenum">
              <a:rPr lang="en-US" altLang="en-US" sz="1200"/>
              <a:pPr/>
              <a:t>39</a:t>
            </a:fld>
            <a:endParaRPr lang="en-US" altLang="en-US" sz="1200"/>
          </a:p>
        </p:txBody>
      </p:sp>
      <p:sp>
        <p:nvSpPr>
          <p:cNvPr id="160770" name="Rectangle 7">
            <a:extLst>
              <a:ext uri="{FF2B5EF4-FFF2-40B4-BE49-F238E27FC236}">
                <a16:creationId xmlns:a16="http://schemas.microsoft.com/office/drawing/2014/main" id="{D8CF3A1E-6F26-324C-98DF-8D2D6D9B086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3A5CF7D-ADE5-DA40-B6A7-86026684E1F1}" type="slidenum">
              <a:rPr lang="en-US" altLang="en-US" sz="1200"/>
              <a:pPr algn="r"/>
              <a:t>39</a:t>
            </a:fld>
            <a:endParaRPr lang="en-US" altLang="en-US" sz="1200"/>
          </a:p>
        </p:txBody>
      </p:sp>
      <p:sp>
        <p:nvSpPr>
          <p:cNvPr id="160771" name="Rectangle 7">
            <a:extLst>
              <a:ext uri="{FF2B5EF4-FFF2-40B4-BE49-F238E27FC236}">
                <a16:creationId xmlns:a16="http://schemas.microsoft.com/office/drawing/2014/main" id="{778498B4-159F-F545-97F8-46C1251E0AB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4B51079-4663-9A4C-96E1-1AFEC1C9C81A}" type="slidenum">
              <a:rPr lang="en-US" altLang="en-US" sz="1200"/>
              <a:pPr algn="r"/>
              <a:t>39</a:t>
            </a:fld>
            <a:endParaRPr lang="en-US" altLang="en-US" sz="1200"/>
          </a:p>
        </p:txBody>
      </p:sp>
      <p:sp>
        <p:nvSpPr>
          <p:cNvPr id="160772" name="Rectangle 2">
            <a:extLst>
              <a:ext uri="{FF2B5EF4-FFF2-40B4-BE49-F238E27FC236}">
                <a16:creationId xmlns:a16="http://schemas.microsoft.com/office/drawing/2014/main" id="{E24826B6-222B-DA49-80C2-126406117B24}"/>
              </a:ext>
            </a:extLst>
          </p:cNvPr>
          <p:cNvSpPr>
            <a:spLocks noGrp="1" noRot="1" noChangeAspect="1" noChangeArrowheads="1"/>
          </p:cNvSpPr>
          <p:nvPr>
            <p:ph type="sldImg"/>
          </p:nvPr>
        </p:nvSpPr>
        <p:spPr>
          <a:solidFill>
            <a:srgbClr val="FFFFFF"/>
          </a:solidFill>
          <a:ln/>
        </p:spPr>
      </p:sp>
      <p:sp>
        <p:nvSpPr>
          <p:cNvPr id="160773" name="Rectangle 3">
            <a:extLst>
              <a:ext uri="{FF2B5EF4-FFF2-40B4-BE49-F238E27FC236}">
                <a16:creationId xmlns:a16="http://schemas.microsoft.com/office/drawing/2014/main" id="{5BD6CA90-4C77-454D-B605-D3C6B27657B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E6A63A23-F21D-1E45-84CF-D4D1E771B9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3211A7-F3E7-EC40-8994-7B636CB0B940}" type="slidenum">
              <a:rPr lang="en-US" altLang="en-US" sz="1200"/>
              <a:pPr/>
              <a:t>4</a:t>
            </a:fld>
            <a:endParaRPr lang="en-US" altLang="en-US" sz="1200"/>
          </a:p>
        </p:txBody>
      </p:sp>
      <p:sp>
        <p:nvSpPr>
          <p:cNvPr id="89090" name="Rectangle 7">
            <a:extLst>
              <a:ext uri="{FF2B5EF4-FFF2-40B4-BE49-F238E27FC236}">
                <a16:creationId xmlns:a16="http://schemas.microsoft.com/office/drawing/2014/main" id="{E6ADC56E-DBC9-D94C-95DE-0F71B5A2701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43EC73A-0C9D-C041-8CEA-63990844DCC4}" type="slidenum">
              <a:rPr lang="en-US" altLang="en-US" sz="1200"/>
              <a:pPr algn="r"/>
              <a:t>4</a:t>
            </a:fld>
            <a:endParaRPr lang="en-US" altLang="en-US" sz="1200"/>
          </a:p>
        </p:txBody>
      </p:sp>
      <p:sp>
        <p:nvSpPr>
          <p:cNvPr id="89091" name="Rectangle 7">
            <a:extLst>
              <a:ext uri="{FF2B5EF4-FFF2-40B4-BE49-F238E27FC236}">
                <a16:creationId xmlns:a16="http://schemas.microsoft.com/office/drawing/2014/main" id="{FF3B14C5-C01F-4348-B98E-0ECA18B3025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A3BB1B7-CAA2-234B-921A-3C526F776EF2}" type="slidenum">
              <a:rPr lang="en-US" altLang="en-US" sz="1200"/>
              <a:pPr algn="r"/>
              <a:t>4</a:t>
            </a:fld>
            <a:endParaRPr lang="en-US" altLang="en-US" sz="1200"/>
          </a:p>
        </p:txBody>
      </p:sp>
      <p:sp>
        <p:nvSpPr>
          <p:cNvPr id="89092" name="Rectangle 2">
            <a:extLst>
              <a:ext uri="{FF2B5EF4-FFF2-40B4-BE49-F238E27FC236}">
                <a16:creationId xmlns:a16="http://schemas.microsoft.com/office/drawing/2014/main" id="{E8155E07-C329-E64B-933D-7B803898CD48}"/>
              </a:ext>
            </a:extLst>
          </p:cNvPr>
          <p:cNvSpPr>
            <a:spLocks noGrp="1" noRot="1" noChangeAspect="1" noChangeArrowheads="1" noTextEdit="1"/>
          </p:cNvSpPr>
          <p:nvPr>
            <p:ph type="sldImg"/>
          </p:nvPr>
        </p:nvSpPr>
        <p:spPr>
          <a:solidFill>
            <a:srgbClr val="FFFFFF"/>
          </a:solidFill>
          <a:ln/>
        </p:spPr>
      </p:sp>
      <p:sp>
        <p:nvSpPr>
          <p:cNvPr id="89093" name="Rectangle 3">
            <a:extLst>
              <a:ext uri="{FF2B5EF4-FFF2-40B4-BE49-F238E27FC236}">
                <a16:creationId xmlns:a16="http://schemas.microsoft.com/office/drawing/2014/main" id="{0164611E-76C8-F64E-BCA0-0B3B311BCA34}"/>
              </a:ext>
            </a:extLst>
          </p:cNvPr>
          <p:cNvSpPr>
            <a:spLocks noGrp="1" noChangeArrowheads="1"/>
          </p:cNvSpPr>
          <p:nvPr>
            <p:ph type="body" idx="1"/>
          </p:nvPr>
        </p:nvSpPr>
        <p:spPr>
          <a:solidFill>
            <a:srgbClr val="FFFFFF"/>
          </a:solidFill>
          <a:ln>
            <a:solidFill>
              <a:srgbClr val="000000"/>
            </a:solidFill>
          </a:ln>
        </p:spPr>
        <p:txBody>
          <a:bodyPr/>
          <a:lstStyle/>
          <a:p>
            <a:pPr lvl="3"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We chuckle at this—but then I wonder how many of us can provide our own understanding of what this celebration is all about.</a:t>
            </a:r>
          </a:p>
          <a:p>
            <a:pPr lvl="3" eaLnBrk="1" hangingPunct="1">
              <a:spcBef>
                <a:spcPts val="1200"/>
              </a:spcBef>
              <a:spcAft>
                <a:spcPts val="300"/>
              </a:spcAft>
            </a:pPr>
            <a:endParaRPr lang="en-US" altLang="en-US">
              <a:latin typeface="Times New Roman" panose="02020603050405020304" pitchFamily="18" charset="0"/>
              <a:ea typeface="ＭＳ Ｐゴシック" panose="020B0600070205080204" pitchFamily="34" charset="-128"/>
            </a:endParaRPr>
          </a:p>
          <a:p>
            <a:pPr lvl="3"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Some of us have been believers for several years and taken the elements many times—yet we have little more understanding than this girl showed: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Oh, it has something to do with the death of Christ…</a:t>
            </a:r>
            <a:r>
              <a:rPr lang="ja-JP" altLang="en-US">
                <a:latin typeface="Times New Roman" panose="02020603050405020304" pitchFamily="18" charset="0"/>
                <a:ea typeface="ＭＳ Ｐゴシック" panose="020B0600070205080204" pitchFamily="34" charset="-128"/>
              </a:rPr>
              <a:t>”</a:t>
            </a:r>
            <a:endParaRPr lang="en-US" altLang="ja-JP">
              <a:latin typeface="Times New Roman" panose="02020603050405020304" pitchFamily="18" charset="0"/>
              <a:ea typeface="ＭＳ Ｐゴシック" panose="020B0600070205080204" pitchFamily="34" charset="-128"/>
            </a:endParaRPr>
          </a:p>
          <a:p>
            <a:pPr lvl="3" eaLnBrk="1" hangingPunct="1">
              <a:spcBef>
                <a:spcPts val="1200"/>
              </a:spcBef>
              <a:spcAft>
                <a:spcPts val="300"/>
              </a:spcAft>
            </a:pPr>
            <a:endParaRPr lang="en-US" altLang="en-US">
              <a:latin typeface="Times New Roman" panose="02020603050405020304" pitchFamily="18" charset="0"/>
              <a:ea typeface="ＭＳ Ｐゴシック" panose="020B0600070205080204" pitchFamily="34" charset="-128"/>
            </a:endParaRPr>
          </a:p>
          <a:p>
            <a:pPr algn="just" eaLnBrk="1" hangingPunct="1"/>
            <a:r>
              <a:rPr lang="en-US" altLang="en-US">
                <a:latin typeface="Times New Roman" panose="02020603050405020304" pitchFamily="18" charset="0"/>
                <a:ea typeface="ＭＳ Ｐゴシック" panose="020B0600070205080204" pitchFamily="34" charset="-128"/>
              </a:rPr>
              <a:t>The Lord</a:t>
            </a:r>
            <a:r>
              <a:rPr lang="fr-FR" altLang="ja-JP">
                <a:latin typeface="Times New Roman" panose="02020603050405020304" pitchFamily="18"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s Supper is one activity that Christians do frequently which can lose its focus and be reduced to simply a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little snack.</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  Honestly, has it been meaningful experience for you each time?  Don</a:t>
            </a:r>
            <a:r>
              <a:rPr lang="fr-FR" altLang="ja-JP">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t you want it to be?  And don</a:t>
            </a:r>
            <a:r>
              <a:rPr lang="fr-FR" altLang="ja-JP">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t you want to make sure you are pleasing to the Lord as you take part?  This is such a serious matter that some who have abused it have even gotten sick and died</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a:extLst>
              <a:ext uri="{FF2B5EF4-FFF2-40B4-BE49-F238E27FC236}">
                <a16:creationId xmlns:a16="http://schemas.microsoft.com/office/drawing/2014/main" id="{207B3C7C-1992-B047-B07B-3A579C0E98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660344-78B6-D84E-A986-E05513842F06}" type="slidenum">
              <a:rPr lang="en-US" altLang="en-US" sz="1200"/>
              <a:pPr/>
              <a:t>40</a:t>
            </a:fld>
            <a:endParaRPr lang="en-US" altLang="en-US" sz="1200"/>
          </a:p>
        </p:txBody>
      </p:sp>
      <p:sp>
        <p:nvSpPr>
          <p:cNvPr id="162818" name="Rectangle 7">
            <a:extLst>
              <a:ext uri="{FF2B5EF4-FFF2-40B4-BE49-F238E27FC236}">
                <a16:creationId xmlns:a16="http://schemas.microsoft.com/office/drawing/2014/main" id="{FB62ECCC-B30A-3D44-BF22-3DBBB423073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88A10C1-0197-A144-9E55-DEB1A298C471}" type="slidenum">
              <a:rPr lang="en-US" altLang="en-US" sz="1200"/>
              <a:pPr algn="r"/>
              <a:t>40</a:t>
            </a:fld>
            <a:endParaRPr lang="en-US" altLang="en-US" sz="1200"/>
          </a:p>
        </p:txBody>
      </p:sp>
      <p:sp>
        <p:nvSpPr>
          <p:cNvPr id="162819" name="Rectangle 2">
            <a:extLst>
              <a:ext uri="{FF2B5EF4-FFF2-40B4-BE49-F238E27FC236}">
                <a16:creationId xmlns:a16="http://schemas.microsoft.com/office/drawing/2014/main" id="{F070A978-870A-2147-9458-ACA8BF83B550}"/>
              </a:ext>
            </a:extLst>
          </p:cNvPr>
          <p:cNvSpPr>
            <a:spLocks noGrp="1" noRot="1" noChangeAspect="1" noChangeArrowheads="1" noTextEdit="1"/>
          </p:cNvSpPr>
          <p:nvPr>
            <p:ph type="sldImg"/>
          </p:nvPr>
        </p:nvSpPr>
        <p:spPr>
          <a:solidFill>
            <a:srgbClr val="FFFFFF"/>
          </a:solidFill>
          <a:ln/>
        </p:spPr>
      </p:sp>
      <p:sp>
        <p:nvSpPr>
          <p:cNvPr id="162820" name="Rectangle 3">
            <a:extLst>
              <a:ext uri="{FF2B5EF4-FFF2-40B4-BE49-F238E27FC236}">
                <a16:creationId xmlns:a16="http://schemas.microsoft.com/office/drawing/2014/main" id="{E1206F6F-1AF1-834A-9ECC-E1F0A2B8345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www.stephenwilliamson.com/ Hobbies/bakin.htm (Yeast bloom)</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a:extLst>
              <a:ext uri="{FF2B5EF4-FFF2-40B4-BE49-F238E27FC236}">
                <a16:creationId xmlns:a16="http://schemas.microsoft.com/office/drawing/2014/main" id="{9A3F46BE-61E5-2445-AB28-0857EB7CB4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94842C-71ED-A843-9FCF-D5D3CEE9C9D6}" type="slidenum">
              <a:rPr lang="en-US" altLang="en-US" sz="1200"/>
              <a:pPr/>
              <a:t>41</a:t>
            </a:fld>
            <a:endParaRPr lang="en-US" altLang="en-US" sz="1200"/>
          </a:p>
        </p:txBody>
      </p:sp>
      <p:sp>
        <p:nvSpPr>
          <p:cNvPr id="164866" name="Rectangle 7">
            <a:extLst>
              <a:ext uri="{FF2B5EF4-FFF2-40B4-BE49-F238E27FC236}">
                <a16:creationId xmlns:a16="http://schemas.microsoft.com/office/drawing/2014/main" id="{AAABC95B-CE3E-AC40-A62F-491487565CA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579AC56-2D44-0345-A9A2-27F4D44CEA31}" type="slidenum">
              <a:rPr lang="en-US" altLang="en-US" sz="1200"/>
              <a:pPr algn="r"/>
              <a:t>41</a:t>
            </a:fld>
            <a:endParaRPr lang="en-US" altLang="en-US" sz="1200"/>
          </a:p>
        </p:txBody>
      </p:sp>
      <p:sp>
        <p:nvSpPr>
          <p:cNvPr id="164867" name="Rectangle 2">
            <a:extLst>
              <a:ext uri="{FF2B5EF4-FFF2-40B4-BE49-F238E27FC236}">
                <a16:creationId xmlns:a16="http://schemas.microsoft.com/office/drawing/2014/main" id="{85080464-DD02-7C46-8ABA-C53C8EBCBB58}"/>
              </a:ext>
            </a:extLst>
          </p:cNvPr>
          <p:cNvSpPr>
            <a:spLocks noGrp="1" noRot="1" noChangeAspect="1" noChangeArrowheads="1"/>
          </p:cNvSpPr>
          <p:nvPr>
            <p:ph type="sldImg"/>
          </p:nvPr>
        </p:nvSpPr>
        <p:spPr>
          <a:solidFill>
            <a:srgbClr val="FFFFFF"/>
          </a:solidFill>
          <a:ln/>
        </p:spPr>
      </p:sp>
      <p:sp>
        <p:nvSpPr>
          <p:cNvPr id="164868" name="Rectangle 3">
            <a:extLst>
              <a:ext uri="{FF2B5EF4-FFF2-40B4-BE49-F238E27FC236}">
                <a16:creationId xmlns:a16="http://schemas.microsoft.com/office/drawing/2014/main" id="{7CF99879-6B3F-8A40-9217-8D56BEAE318B}"/>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a:extLst>
              <a:ext uri="{FF2B5EF4-FFF2-40B4-BE49-F238E27FC236}">
                <a16:creationId xmlns:a16="http://schemas.microsoft.com/office/drawing/2014/main" id="{949BDF5E-F4CB-8C46-B455-00793130B1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50E40D-77AE-C144-BC20-0A58558D7D2B}" type="slidenum">
              <a:rPr lang="en-US" altLang="en-US" sz="1200"/>
              <a:pPr/>
              <a:t>42</a:t>
            </a:fld>
            <a:endParaRPr lang="en-US" altLang="en-US" sz="1200"/>
          </a:p>
        </p:txBody>
      </p:sp>
      <p:sp>
        <p:nvSpPr>
          <p:cNvPr id="166914" name="Rectangle 7">
            <a:extLst>
              <a:ext uri="{FF2B5EF4-FFF2-40B4-BE49-F238E27FC236}">
                <a16:creationId xmlns:a16="http://schemas.microsoft.com/office/drawing/2014/main" id="{0075B0F8-DB29-E846-AA25-EA4D3B2C9F2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C464423-1AED-034B-B03E-92746B037C04}" type="slidenum">
              <a:rPr lang="en-US" altLang="en-US" sz="1200"/>
              <a:pPr algn="r"/>
              <a:t>42</a:t>
            </a:fld>
            <a:endParaRPr lang="en-US" altLang="en-US" sz="1200"/>
          </a:p>
        </p:txBody>
      </p:sp>
      <p:sp>
        <p:nvSpPr>
          <p:cNvPr id="166915" name="Rectangle 2">
            <a:extLst>
              <a:ext uri="{FF2B5EF4-FFF2-40B4-BE49-F238E27FC236}">
                <a16:creationId xmlns:a16="http://schemas.microsoft.com/office/drawing/2014/main" id="{18BAA6B7-D702-784E-ABA8-EDC18580559E}"/>
              </a:ext>
            </a:extLst>
          </p:cNvPr>
          <p:cNvSpPr>
            <a:spLocks noGrp="1" noRot="1" noChangeAspect="1" noChangeArrowheads="1"/>
          </p:cNvSpPr>
          <p:nvPr>
            <p:ph type="sldImg"/>
          </p:nvPr>
        </p:nvSpPr>
        <p:spPr>
          <a:solidFill>
            <a:srgbClr val="FFFFFF"/>
          </a:solidFill>
          <a:ln/>
        </p:spPr>
      </p:sp>
      <p:sp>
        <p:nvSpPr>
          <p:cNvPr id="166916" name="Rectangle 3">
            <a:extLst>
              <a:ext uri="{FF2B5EF4-FFF2-40B4-BE49-F238E27FC236}">
                <a16:creationId xmlns:a16="http://schemas.microsoft.com/office/drawing/2014/main" id="{68206890-FCE7-DB4E-904A-5D9E0E1F460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a:extLst>
              <a:ext uri="{FF2B5EF4-FFF2-40B4-BE49-F238E27FC236}">
                <a16:creationId xmlns:a16="http://schemas.microsoft.com/office/drawing/2014/main" id="{B9CC4B7C-C129-834D-8A05-C6447EC438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6885E0-CB83-D746-9000-995B263538A5}" type="slidenum">
              <a:rPr lang="en-US" altLang="en-US" sz="1200"/>
              <a:pPr/>
              <a:t>43</a:t>
            </a:fld>
            <a:endParaRPr lang="en-US" altLang="en-US" sz="1200"/>
          </a:p>
        </p:txBody>
      </p:sp>
      <p:sp>
        <p:nvSpPr>
          <p:cNvPr id="168962" name="Rectangle 7">
            <a:extLst>
              <a:ext uri="{FF2B5EF4-FFF2-40B4-BE49-F238E27FC236}">
                <a16:creationId xmlns:a16="http://schemas.microsoft.com/office/drawing/2014/main" id="{610C69F6-1B03-364C-97A2-998BD29833A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4E14B62-9111-2A47-9957-78D65CB35525}" type="slidenum">
              <a:rPr lang="en-US" altLang="en-US" sz="1200"/>
              <a:pPr algn="r"/>
              <a:t>43</a:t>
            </a:fld>
            <a:endParaRPr lang="en-US" altLang="en-US" sz="1200"/>
          </a:p>
        </p:txBody>
      </p:sp>
      <p:sp>
        <p:nvSpPr>
          <p:cNvPr id="168963" name="Rectangle 2">
            <a:extLst>
              <a:ext uri="{FF2B5EF4-FFF2-40B4-BE49-F238E27FC236}">
                <a16:creationId xmlns:a16="http://schemas.microsoft.com/office/drawing/2014/main" id="{9D502FF6-5841-7C40-8CC3-892BF529D010}"/>
              </a:ext>
            </a:extLst>
          </p:cNvPr>
          <p:cNvSpPr>
            <a:spLocks noGrp="1" noRot="1" noChangeAspect="1" noChangeArrowheads="1"/>
          </p:cNvSpPr>
          <p:nvPr>
            <p:ph type="sldImg"/>
          </p:nvPr>
        </p:nvSpPr>
        <p:spPr>
          <a:solidFill>
            <a:srgbClr val="FFFFFF"/>
          </a:solidFill>
          <a:ln/>
        </p:spPr>
      </p:sp>
      <p:sp>
        <p:nvSpPr>
          <p:cNvPr id="168964" name="Rectangle 3">
            <a:extLst>
              <a:ext uri="{FF2B5EF4-FFF2-40B4-BE49-F238E27FC236}">
                <a16:creationId xmlns:a16="http://schemas.microsoft.com/office/drawing/2014/main" id="{5DCA2567-9B49-1846-9B4B-9F9B94879B7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a:extLst>
              <a:ext uri="{FF2B5EF4-FFF2-40B4-BE49-F238E27FC236}">
                <a16:creationId xmlns:a16="http://schemas.microsoft.com/office/drawing/2014/main" id="{AD23AD68-877A-454E-B357-35DC28D8BD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C6D33A-E614-7D4D-9DEF-437373F019BD}" type="slidenum">
              <a:rPr lang="en-US" altLang="en-US" sz="1200"/>
              <a:pPr/>
              <a:t>44</a:t>
            </a:fld>
            <a:endParaRPr lang="en-US" altLang="en-US" sz="1200"/>
          </a:p>
        </p:txBody>
      </p:sp>
      <p:sp>
        <p:nvSpPr>
          <p:cNvPr id="171010" name="Rectangle 7">
            <a:extLst>
              <a:ext uri="{FF2B5EF4-FFF2-40B4-BE49-F238E27FC236}">
                <a16:creationId xmlns:a16="http://schemas.microsoft.com/office/drawing/2014/main" id="{B6BAB882-C8E7-3F4C-9082-36F028975E1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507578D-D8EC-B344-A490-76D7043CCAAF}" type="slidenum">
              <a:rPr lang="en-US" altLang="en-US" sz="1200"/>
              <a:pPr algn="r"/>
              <a:t>44</a:t>
            </a:fld>
            <a:endParaRPr lang="en-US" altLang="en-US" sz="1200"/>
          </a:p>
        </p:txBody>
      </p:sp>
      <p:sp>
        <p:nvSpPr>
          <p:cNvPr id="171011" name="Rectangle 2">
            <a:extLst>
              <a:ext uri="{FF2B5EF4-FFF2-40B4-BE49-F238E27FC236}">
                <a16:creationId xmlns:a16="http://schemas.microsoft.com/office/drawing/2014/main" id="{97A0CDCF-CA28-6942-A87F-70393B17CF91}"/>
              </a:ext>
            </a:extLst>
          </p:cNvPr>
          <p:cNvSpPr>
            <a:spLocks noGrp="1" noRot="1" noChangeAspect="1" noChangeArrowheads="1"/>
          </p:cNvSpPr>
          <p:nvPr>
            <p:ph type="sldImg"/>
          </p:nvPr>
        </p:nvSpPr>
        <p:spPr>
          <a:solidFill>
            <a:srgbClr val="FFFFFF"/>
          </a:solidFill>
          <a:ln/>
        </p:spPr>
      </p:sp>
      <p:sp>
        <p:nvSpPr>
          <p:cNvPr id="171012" name="Rectangle 3">
            <a:extLst>
              <a:ext uri="{FF2B5EF4-FFF2-40B4-BE49-F238E27FC236}">
                <a16:creationId xmlns:a16="http://schemas.microsoft.com/office/drawing/2014/main" id="{2568F7E4-B857-9D43-86D5-C3259B7EC40C}"/>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a:extLst>
              <a:ext uri="{FF2B5EF4-FFF2-40B4-BE49-F238E27FC236}">
                <a16:creationId xmlns:a16="http://schemas.microsoft.com/office/drawing/2014/main" id="{B465F55B-6EBB-E547-9C94-43742104B4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030113-838D-7C4F-9DB8-668B95C84B24}" type="slidenum">
              <a:rPr lang="en-US" altLang="en-US" sz="1200"/>
              <a:pPr/>
              <a:t>45</a:t>
            </a:fld>
            <a:endParaRPr lang="en-US" altLang="en-US" sz="1200"/>
          </a:p>
        </p:txBody>
      </p:sp>
      <p:sp>
        <p:nvSpPr>
          <p:cNvPr id="173058" name="Rectangle 7">
            <a:extLst>
              <a:ext uri="{FF2B5EF4-FFF2-40B4-BE49-F238E27FC236}">
                <a16:creationId xmlns:a16="http://schemas.microsoft.com/office/drawing/2014/main" id="{20FBC7A5-1FDD-7142-AF27-AB2ECED9CE2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ACEA81F-2229-3446-914B-4683809022B7}" type="slidenum">
              <a:rPr lang="en-US" altLang="en-US" sz="1200"/>
              <a:pPr algn="r"/>
              <a:t>45</a:t>
            </a:fld>
            <a:endParaRPr lang="en-US" altLang="en-US" sz="1200"/>
          </a:p>
        </p:txBody>
      </p:sp>
      <p:sp>
        <p:nvSpPr>
          <p:cNvPr id="173059" name="Rectangle 2">
            <a:extLst>
              <a:ext uri="{FF2B5EF4-FFF2-40B4-BE49-F238E27FC236}">
                <a16:creationId xmlns:a16="http://schemas.microsoft.com/office/drawing/2014/main" id="{B6FFB291-A4E9-3340-8A06-46B5CBCDC189}"/>
              </a:ext>
            </a:extLst>
          </p:cNvPr>
          <p:cNvSpPr>
            <a:spLocks noGrp="1" noRot="1" noChangeAspect="1" noChangeArrowheads="1"/>
          </p:cNvSpPr>
          <p:nvPr>
            <p:ph type="sldImg"/>
          </p:nvPr>
        </p:nvSpPr>
        <p:spPr>
          <a:solidFill>
            <a:srgbClr val="FFFFFF"/>
          </a:solidFill>
          <a:ln/>
        </p:spPr>
      </p:sp>
      <p:sp>
        <p:nvSpPr>
          <p:cNvPr id="173060" name="Rectangle 3">
            <a:extLst>
              <a:ext uri="{FF2B5EF4-FFF2-40B4-BE49-F238E27FC236}">
                <a16:creationId xmlns:a16="http://schemas.microsoft.com/office/drawing/2014/main" id="{A648AF2C-15CA-134E-9FE0-951E9BB3261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3480196E-1734-AF4A-A91E-C8E05D4CAB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64D3FD-8D43-2745-AFB8-C91A7D8949D3}" type="slidenum">
              <a:rPr lang="en-US" altLang="en-US" sz="1200"/>
              <a:pPr/>
              <a:t>46</a:t>
            </a:fld>
            <a:endParaRPr lang="en-US" altLang="en-US" sz="1200"/>
          </a:p>
        </p:txBody>
      </p:sp>
      <p:sp>
        <p:nvSpPr>
          <p:cNvPr id="175106" name="Rectangle 7">
            <a:extLst>
              <a:ext uri="{FF2B5EF4-FFF2-40B4-BE49-F238E27FC236}">
                <a16:creationId xmlns:a16="http://schemas.microsoft.com/office/drawing/2014/main" id="{7CDF3B1A-A14B-284D-A42E-0DF210ECA6F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2E9AA25-2FAA-9842-82D5-B19F8E62F2E7}" type="slidenum">
              <a:rPr lang="en-US" altLang="en-US" sz="1200"/>
              <a:pPr algn="r"/>
              <a:t>46</a:t>
            </a:fld>
            <a:endParaRPr lang="en-US" altLang="en-US" sz="1200"/>
          </a:p>
        </p:txBody>
      </p:sp>
      <p:sp>
        <p:nvSpPr>
          <p:cNvPr id="175107" name="Rectangle 2">
            <a:extLst>
              <a:ext uri="{FF2B5EF4-FFF2-40B4-BE49-F238E27FC236}">
                <a16:creationId xmlns:a16="http://schemas.microsoft.com/office/drawing/2014/main" id="{752B7131-2A9D-B34D-98FE-171AE2F6A635}"/>
              </a:ext>
            </a:extLst>
          </p:cNvPr>
          <p:cNvSpPr>
            <a:spLocks noGrp="1" noRot="1" noChangeAspect="1" noChangeArrowheads="1"/>
          </p:cNvSpPr>
          <p:nvPr>
            <p:ph type="sldImg"/>
          </p:nvPr>
        </p:nvSpPr>
        <p:spPr>
          <a:solidFill>
            <a:srgbClr val="FFFFFF"/>
          </a:solidFill>
          <a:ln/>
        </p:spPr>
      </p:sp>
      <p:sp>
        <p:nvSpPr>
          <p:cNvPr id="175108" name="Rectangle 3">
            <a:extLst>
              <a:ext uri="{FF2B5EF4-FFF2-40B4-BE49-F238E27FC236}">
                <a16:creationId xmlns:a16="http://schemas.microsoft.com/office/drawing/2014/main" id="{22416249-FDB5-1640-95ED-0EE9C46F36F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a:extLst>
              <a:ext uri="{FF2B5EF4-FFF2-40B4-BE49-F238E27FC236}">
                <a16:creationId xmlns:a16="http://schemas.microsoft.com/office/drawing/2014/main" id="{626587B9-6A95-884A-8830-CEF3644F63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0CA1AC-A657-EA44-94C5-C6E9856CE2C9}" type="slidenum">
              <a:rPr lang="en-US" altLang="en-US" sz="1200"/>
              <a:pPr/>
              <a:t>47</a:t>
            </a:fld>
            <a:endParaRPr lang="en-US" altLang="en-US" sz="1200"/>
          </a:p>
        </p:txBody>
      </p:sp>
      <p:sp>
        <p:nvSpPr>
          <p:cNvPr id="177154" name="Rectangle 7">
            <a:extLst>
              <a:ext uri="{FF2B5EF4-FFF2-40B4-BE49-F238E27FC236}">
                <a16:creationId xmlns:a16="http://schemas.microsoft.com/office/drawing/2014/main" id="{61746004-0472-EC49-9135-E60F6EA9AF9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259BC70-660D-3A43-8CBE-2F5A5DF99606}" type="slidenum">
              <a:rPr lang="en-US" altLang="en-US" sz="1200"/>
              <a:pPr algn="r"/>
              <a:t>47</a:t>
            </a:fld>
            <a:endParaRPr lang="en-US" altLang="en-US" sz="1200"/>
          </a:p>
        </p:txBody>
      </p:sp>
      <p:sp>
        <p:nvSpPr>
          <p:cNvPr id="177155" name="Rectangle 2">
            <a:extLst>
              <a:ext uri="{FF2B5EF4-FFF2-40B4-BE49-F238E27FC236}">
                <a16:creationId xmlns:a16="http://schemas.microsoft.com/office/drawing/2014/main" id="{A2D4BB50-0727-904F-B794-BF249F330629}"/>
              </a:ext>
            </a:extLst>
          </p:cNvPr>
          <p:cNvSpPr>
            <a:spLocks noGrp="1" noRot="1" noChangeAspect="1" noChangeArrowheads="1"/>
          </p:cNvSpPr>
          <p:nvPr>
            <p:ph type="sldImg"/>
          </p:nvPr>
        </p:nvSpPr>
        <p:spPr>
          <a:solidFill>
            <a:srgbClr val="FFFFFF"/>
          </a:solidFill>
          <a:ln/>
        </p:spPr>
      </p:sp>
      <p:sp>
        <p:nvSpPr>
          <p:cNvPr id="177156" name="Rectangle 3">
            <a:extLst>
              <a:ext uri="{FF2B5EF4-FFF2-40B4-BE49-F238E27FC236}">
                <a16:creationId xmlns:a16="http://schemas.microsoft.com/office/drawing/2014/main" id="{A1D4D1D5-CB0A-AA4D-B136-0EE774081FC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a:extLst>
              <a:ext uri="{FF2B5EF4-FFF2-40B4-BE49-F238E27FC236}">
                <a16:creationId xmlns:a16="http://schemas.microsoft.com/office/drawing/2014/main" id="{EB3F1127-4A01-2641-9557-FEE3CFFCE5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2C2F0F-ECD5-AE41-91D4-283C60732848}" type="slidenum">
              <a:rPr lang="en-US" altLang="en-US" sz="1200"/>
              <a:pPr/>
              <a:t>48</a:t>
            </a:fld>
            <a:endParaRPr lang="en-US" altLang="en-US" sz="1200"/>
          </a:p>
        </p:txBody>
      </p:sp>
      <p:sp>
        <p:nvSpPr>
          <p:cNvPr id="179202" name="Rectangle 2">
            <a:extLst>
              <a:ext uri="{FF2B5EF4-FFF2-40B4-BE49-F238E27FC236}">
                <a16:creationId xmlns:a16="http://schemas.microsoft.com/office/drawing/2014/main" id="{C65DC8DF-E61C-9C40-B04A-21FEE7DEDE1C}"/>
              </a:ext>
            </a:extLst>
          </p:cNvPr>
          <p:cNvSpPr>
            <a:spLocks noGrp="1" noRot="1" noChangeAspect="1" noChangeArrowheads="1"/>
          </p:cNvSpPr>
          <p:nvPr>
            <p:ph type="sldImg"/>
          </p:nvPr>
        </p:nvSpPr>
        <p:spPr>
          <a:solidFill>
            <a:srgbClr val="FFFFFF"/>
          </a:solidFill>
          <a:ln/>
        </p:spPr>
      </p:sp>
      <p:sp>
        <p:nvSpPr>
          <p:cNvPr id="179203" name="Rectangle 3">
            <a:extLst>
              <a:ext uri="{FF2B5EF4-FFF2-40B4-BE49-F238E27FC236}">
                <a16:creationId xmlns:a16="http://schemas.microsoft.com/office/drawing/2014/main" id="{D141A064-8CE8-2545-A965-1A3AC23757FB}"/>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a:extLst>
              <a:ext uri="{FF2B5EF4-FFF2-40B4-BE49-F238E27FC236}">
                <a16:creationId xmlns:a16="http://schemas.microsoft.com/office/drawing/2014/main" id="{9A9D4D3C-31B8-B446-8307-30B24FD4BB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293868-931C-E644-955E-2CEE95A628C6}" type="slidenum">
              <a:rPr lang="en-US" altLang="en-US" sz="1200"/>
              <a:pPr/>
              <a:t>49</a:t>
            </a:fld>
            <a:endParaRPr lang="en-US" altLang="en-US" sz="1200"/>
          </a:p>
        </p:txBody>
      </p:sp>
      <p:sp>
        <p:nvSpPr>
          <p:cNvPr id="181250" name="Rectangle 2">
            <a:extLst>
              <a:ext uri="{FF2B5EF4-FFF2-40B4-BE49-F238E27FC236}">
                <a16:creationId xmlns:a16="http://schemas.microsoft.com/office/drawing/2014/main" id="{2E6CA3D7-2C54-C14E-98BE-5B3DA10EE499}"/>
              </a:ext>
            </a:extLst>
          </p:cNvPr>
          <p:cNvSpPr>
            <a:spLocks noGrp="1" noRot="1" noChangeAspect="1" noChangeArrowheads="1"/>
          </p:cNvSpPr>
          <p:nvPr>
            <p:ph type="sldImg"/>
          </p:nvPr>
        </p:nvSpPr>
        <p:spPr>
          <a:solidFill>
            <a:srgbClr val="FFFFFF"/>
          </a:solidFill>
          <a:ln/>
        </p:spPr>
      </p:sp>
      <p:sp>
        <p:nvSpPr>
          <p:cNvPr id="181251" name="Rectangle 3">
            <a:extLst>
              <a:ext uri="{FF2B5EF4-FFF2-40B4-BE49-F238E27FC236}">
                <a16:creationId xmlns:a16="http://schemas.microsoft.com/office/drawing/2014/main" id="{2F91A446-6339-7446-BA36-1155718E764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F4C8E215-10F1-4246-B6AF-8E700B4A25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7A5AB56-5F03-C54C-B20B-F7AF4169B8C8}" type="slidenum">
              <a:rPr lang="en-US" altLang="en-US" sz="1200"/>
              <a:pPr/>
              <a:t>5</a:t>
            </a:fld>
            <a:endParaRPr lang="en-US" altLang="en-US" sz="1200"/>
          </a:p>
        </p:txBody>
      </p:sp>
      <p:sp>
        <p:nvSpPr>
          <p:cNvPr id="91138" name="Rectangle 2">
            <a:extLst>
              <a:ext uri="{FF2B5EF4-FFF2-40B4-BE49-F238E27FC236}">
                <a16:creationId xmlns:a16="http://schemas.microsoft.com/office/drawing/2014/main" id="{B009763B-F2A1-9341-A1DB-14A63C37E09E}"/>
              </a:ext>
            </a:extLst>
          </p:cNvPr>
          <p:cNvSpPr>
            <a:spLocks noGrp="1" noRot="1" noChangeAspect="1" noChangeArrowheads="1"/>
          </p:cNvSpPr>
          <p:nvPr>
            <p:ph type="sldImg"/>
          </p:nvPr>
        </p:nvSpPr>
        <p:spPr>
          <a:solidFill>
            <a:srgbClr val="FFFFFF"/>
          </a:solidFill>
          <a:ln/>
        </p:spPr>
      </p:sp>
      <p:sp>
        <p:nvSpPr>
          <p:cNvPr id="91139" name="Rectangle 3">
            <a:extLst>
              <a:ext uri="{FF2B5EF4-FFF2-40B4-BE49-F238E27FC236}">
                <a16:creationId xmlns:a16="http://schemas.microsoft.com/office/drawing/2014/main" id="{337915F9-E5C3-BD42-B0B7-F86ECD1ECFBB}"/>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a:extLst>
              <a:ext uri="{FF2B5EF4-FFF2-40B4-BE49-F238E27FC236}">
                <a16:creationId xmlns:a16="http://schemas.microsoft.com/office/drawing/2014/main" id="{58561FEE-DAB7-104B-B7AC-80504B7213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641686-237B-254A-B5BB-5BB90A8F47C0}" type="slidenum">
              <a:rPr lang="en-US" altLang="en-US" sz="1200"/>
              <a:pPr/>
              <a:t>50</a:t>
            </a:fld>
            <a:endParaRPr lang="en-US" altLang="en-US" sz="1200"/>
          </a:p>
        </p:txBody>
      </p:sp>
      <p:sp>
        <p:nvSpPr>
          <p:cNvPr id="183298" name="Rectangle 2">
            <a:extLst>
              <a:ext uri="{FF2B5EF4-FFF2-40B4-BE49-F238E27FC236}">
                <a16:creationId xmlns:a16="http://schemas.microsoft.com/office/drawing/2014/main" id="{75D985FE-2BDC-F64A-88BC-883869071C5B}"/>
              </a:ext>
            </a:extLst>
          </p:cNvPr>
          <p:cNvSpPr>
            <a:spLocks noGrp="1" noRot="1" noChangeAspect="1" noChangeArrowheads="1"/>
          </p:cNvSpPr>
          <p:nvPr>
            <p:ph type="sldImg"/>
          </p:nvPr>
        </p:nvSpPr>
        <p:spPr>
          <a:solidFill>
            <a:srgbClr val="FFFFFF"/>
          </a:solidFill>
          <a:ln/>
        </p:spPr>
      </p:sp>
      <p:sp>
        <p:nvSpPr>
          <p:cNvPr id="183299" name="Rectangle 3">
            <a:extLst>
              <a:ext uri="{FF2B5EF4-FFF2-40B4-BE49-F238E27FC236}">
                <a16:creationId xmlns:a16="http://schemas.microsoft.com/office/drawing/2014/main" id="{7702D75F-B50F-054E-8031-1668802BDEE3}"/>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a:extLst>
              <a:ext uri="{FF2B5EF4-FFF2-40B4-BE49-F238E27FC236}">
                <a16:creationId xmlns:a16="http://schemas.microsoft.com/office/drawing/2014/main" id="{E81B40BF-5A1A-2049-89CF-BF68E06B23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3BF4EB-7323-0742-9417-08DB203B8415}" type="slidenum">
              <a:rPr lang="en-US" altLang="en-US" sz="1200"/>
              <a:pPr/>
              <a:t>51</a:t>
            </a:fld>
            <a:endParaRPr lang="en-US" altLang="en-US" sz="1200"/>
          </a:p>
        </p:txBody>
      </p:sp>
      <p:sp>
        <p:nvSpPr>
          <p:cNvPr id="185346" name="Rectangle 2">
            <a:extLst>
              <a:ext uri="{FF2B5EF4-FFF2-40B4-BE49-F238E27FC236}">
                <a16:creationId xmlns:a16="http://schemas.microsoft.com/office/drawing/2014/main" id="{B5BAA0CF-A5FF-2C43-90ED-B4C187E93C20}"/>
              </a:ext>
            </a:extLst>
          </p:cNvPr>
          <p:cNvSpPr>
            <a:spLocks noGrp="1" noRot="1" noChangeAspect="1" noChangeArrowheads="1"/>
          </p:cNvSpPr>
          <p:nvPr>
            <p:ph type="sldImg"/>
          </p:nvPr>
        </p:nvSpPr>
        <p:spPr>
          <a:solidFill>
            <a:srgbClr val="FFFFFF"/>
          </a:solidFill>
          <a:ln/>
        </p:spPr>
      </p:sp>
      <p:sp>
        <p:nvSpPr>
          <p:cNvPr id="185347" name="Rectangle 3">
            <a:extLst>
              <a:ext uri="{FF2B5EF4-FFF2-40B4-BE49-F238E27FC236}">
                <a16:creationId xmlns:a16="http://schemas.microsoft.com/office/drawing/2014/main" id="{ED507D07-5A31-9845-8916-64E848D11F90}"/>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a:extLst>
              <a:ext uri="{FF2B5EF4-FFF2-40B4-BE49-F238E27FC236}">
                <a16:creationId xmlns:a16="http://schemas.microsoft.com/office/drawing/2014/main" id="{ECC53714-4886-B44C-9F86-22D4B644CC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1C13DC-DEC7-8F48-95F4-34C91504E889}" type="slidenum">
              <a:rPr lang="en-US" altLang="en-US" sz="1200"/>
              <a:pPr/>
              <a:t>52</a:t>
            </a:fld>
            <a:endParaRPr lang="en-US" altLang="en-US" sz="1200"/>
          </a:p>
        </p:txBody>
      </p:sp>
      <p:sp>
        <p:nvSpPr>
          <p:cNvPr id="187394" name="Rectangle 2">
            <a:extLst>
              <a:ext uri="{FF2B5EF4-FFF2-40B4-BE49-F238E27FC236}">
                <a16:creationId xmlns:a16="http://schemas.microsoft.com/office/drawing/2014/main" id="{85984AFE-3EE8-0740-8707-7BEE5620DB3F}"/>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A89ACB4F-C645-6648-B4CD-5C67EFF33F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a:extLst>
              <a:ext uri="{FF2B5EF4-FFF2-40B4-BE49-F238E27FC236}">
                <a16:creationId xmlns:a16="http://schemas.microsoft.com/office/drawing/2014/main" id="{CADFAB9D-A20A-8642-BC4F-F3633F877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27C750-27B8-6747-B5DF-2918F6FDFF3D}" type="slidenum">
              <a:rPr lang="en-US" altLang="en-US" sz="1200"/>
              <a:pPr/>
              <a:t>53</a:t>
            </a:fld>
            <a:endParaRPr lang="en-US" altLang="en-US" sz="1200"/>
          </a:p>
        </p:txBody>
      </p:sp>
      <p:sp>
        <p:nvSpPr>
          <p:cNvPr id="189442" name="Rectangle 2">
            <a:extLst>
              <a:ext uri="{FF2B5EF4-FFF2-40B4-BE49-F238E27FC236}">
                <a16:creationId xmlns:a16="http://schemas.microsoft.com/office/drawing/2014/main" id="{A0496107-F8BB-7343-AEEA-BC814E691F3D}"/>
              </a:ext>
            </a:extLst>
          </p:cNvPr>
          <p:cNvSpPr>
            <a:spLocks noGrp="1" noRot="1" noChangeAspect="1" noChangeArrowheads="1"/>
          </p:cNvSpPr>
          <p:nvPr>
            <p:ph type="sldImg"/>
          </p:nvPr>
        </p:nvSpPr>
        <p:spPr>
          <a:solidFill>
            <a:srgbClr val="FFFFFF"/>
          </a:solidFill>
          <a:ln/>
        </p:spPr>
      </p:sp>
      <p:sp>
        <p:nvSpPr>
          <p:cNvPr id="189443" name="Rectangle 3">
            <a:extLst>
              <a:ext uri="{FF2B5EF4-FFF2-40B4-BE49-F238E27FC236}">
                <a16:creationId xmlns:a16="http://schemas.microsoft.com/office/drawing/2014/main" id="{A6CA4DDB-BC07-2945-B05E-4EF31E36E633}"/>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a:extLst>
              <a:ext uri="{FF2B5EF4-FFF2-40B4-BE49-F238E27FC236}">
                <a16:creationId xmlns:a16="http://schemas.microsoft.com/office/drawing/2014/main" id="{DF52CAA3-3182-3D4C-81A7-FA647ED26E89}"/>
              </a:ext>
            </a:extLst>
          </p:cNvPr>
          <p:cNvSpPr>
            <a:spLocks noGrp="1" noRot="1" noChangeAspect="1" noTextEdit="1"/>
          </p:cNvSpPr>
          <p:nvPr>
            <p:ph type="sldImg"/>
          </p:nvPr>
        </p:nvSpPr>
        <p:spPr>
          <a:ln/>
        </p:spPr>
      </p:sp>
      <p:sp>
        <p:nvSpPr>
          <p:cNvPr id="191490" name="Notes Placeholder 2">
            <a:extLst>
              <a:ext uri="{FF2B5EF4-FFF2-40B4-BE49-F238E27FC236}">
                <a16:creationId xmlns:a16="http://schemas.microsoft.com/office/drawing/2014/main" id="{536DB3C6-C7E9-E14E-84C1-26F0AFEDCE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91491" name="Slide Number Placeholder 3">
            <a:extLst>
              <a:ext uri="{FF2B5EF4-FFF2-40B4-BE49-F238E27FC236}">
                <a16:creationId xmlns:a16="http://schemas.microsoft.com/office/drawing/2014/main" id="{875BAF01-6D28-BA4A-838F-D53CB985D9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AB2D53-C152-4A4D-96ED-590E73D157C1}" type="slidenum">
              <a:rPr lang="en-US" altLang="en-US" sz="1200">
                <a:solidFill>
                  <a:srgbClr val="000000"/>
                </a:solidFill>
              </a:rPr>
              <a:pPr/>
              <a:t>54</a:t>
            </a:fld>
            <a:endParaRPr lang="en-US" altLang="en-US" sz="120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a:extLst>
              <a:ext uri="{FF2B5EF4-FFF2-40B4-BE49-F238E27FC236}">
                <a16:creationId xmlns:a16="http://schemas.microsoft.com/office/drawing/2014/main" id="{BD8036B1-236B-6340-A702-C812433403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696DFF9-238C-6D41-8706-A9BFAC0674E1}" type="slidenum">
              <a:rPr lang="en-US" altLang="en-US" sz="1200"/>
              <a:pPr/>
              <a:t>55</a:t>
            </a:fld>
            <a:endParaRPr lang="en-US" altLang="en-US" sz="1200"/>
          </a:p>
        </p:txBody>
      </p:sp>
      <p:sp>
        <p:nvSpPr>
          <p:cNvPr id="193538" name="Rectangle 2">
            <a:extLst>
              <a:ext uri="{FF2B5EF4-FFF2-40B4-BE49-F238E27FC236}">
                <a16:creationId xmlns:a16="http://schemas.microsoft.com/office/drawing/2014/main" id="{BC4A4BDA-B7AB-004A-B916-6224AFB1F935}"/>
              </a:ext>
            </a:extLst>
          </p:cNvPr>
          <p:cNvSpPr>
            <a:spLocks noGrp="1" noRot="1" noChangeAspect="1" noChangeArrowheads="1"/>
          </p:cNvSpPr>
          <p:nvPr>
            <p:ph type="sldImg"/>
          </p:nvPr>
        </p:nvSpPr>
        <p:spPr>
          <a:solidFill>
            <a:srgbClr val="FFFFFF"/>
          </a:solidFill>
          <a:ln/>
        </p:spPr>
      </p:sp>
      <p:sp>
        <p:nvSpPr>
          <p:cNvPr id="193539" name="Rectangle 3">
            <a:extLst>
              <a:ext uri="{FF2B5EF4-FFF2-40B4-BE49-F238E27FC236}">
                <a16:creationId xmlns:a16="http://schemas.microsoft.com/office/drawing/2014/main" id="{697E9AA8-C5A2-AF4F-84D7-A0DF1F1313B5}"/>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a:extLst>
              <a:ext uri="{FF2B5EF4-FFF2-40B4-BE49-F238E27FC236}">
                <a16:creationId xmlns:a16="http://schemas.microsoft.com/office/drawing/2014/main" id="{39C0ABE3-1067-5E48-BB84-1002E0E72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37DEAA-7C57-DF47-BF58-81A528682085}" type="slidenum">
              <a:rPr lang="en-US" altLang="en-US" sz="1200"/>
              <a:pPr/>
              <a:t>56</a:t>
            </a:fld>
            <a:endParaRPr lang="en-US" altLang="en-US" sz="1200"/>
          </a:p>
        </p:txBody>
      </p:sp>
      <p:sp>
        <p:nvSpPr>
          <p:cNvPr id="195586" name="Rectangle 2">
            <a:extLst>
              <a:ext uri="{FF2B5EF4-FFF2-40B4-BE49-F238E27FC236}">
                <a16:creationId xmlns:a16="http://schemas.microsoft.com/office/drawing/2014/main" id="{659B6136-4ADE-2F46-A1DC-65F559277557}"/>
              </a:ext>
            </a:extLst>
          </p:cNvPr>
          <p:cNvSpPr>
            <a:spLocks noGrp="1" noRot="1" noChangeAspect="1" noChangeArrowheads="1"/>
          </p:cNvSpPr>
          <p:nvPr>
            <p:ph type="sldImg"/>
          </p:nvPr>
        </p:nvSpPr>
        <p:spPr>
          <a:solidFill>
            <a:srgbClr val="FFFFFF"/>
          </a:solidFill>
          <a:ln/>
        </p:spPr>
      </p:sp>
      <p:sp>
        <p:nvSpPr>
          <p:cNvPr id="195587" name="Rectangle 3">
            <a:extLst>
              <a:ext uri="{FF2B5EF4-FFF2-40B4-BE49-F238E27FC236}">
                <a16:creationId xmlns:a16="http://schemas.microsoft.com/office/drawing/2014/main" id="{BAFB66F1-D0BF-3344-9AD3-0162B2E10B20}"/>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a:extLst>
              <a:ext uri="{FF2B5EF4-FFF2-40B4-BE49-F238E27FC236}">
                <a16:creationId xmlns:a16="http://schemas.microsoft.com/office/drawing/2014/main" id="{B8593194-760B-1F49-AFEA-4CB7713905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E63651-ADAA-5E4C-82B6-7D7C5701B0AB}" type="slidenum">
              <a:rPr lang="en-US" altLang="en-US" sz="1200"/>
              <a:pPr/>
              <a:t>57</a:t>
            </a:fld>
            <a:endParaRPr lang="en-US" altLang="en-US" sz="1200"/>
          </a:p>
        </p:txBody>
      </p:sp>
      <p:sp>
        <p:nvSpPr>
          <p:cNvPr id="197634" name="Rectangle 2">
            <a:extLst>
              <a:ext uri="{FF2B5EF4-FFF2-40B4-BE49-F238E27FC236}">
                <a16:creationId xmlns:a16="http://schemas.microsoft.com/office/drawing/2014/main" id="{82AD5695-19D2-9B4A-A8C2-0357A50A67B6}"/>
              </a:ext>
            </a:extLst>
          </p:cNvPr>
          <p:cNvSpPr>
            <a:spLocks noGrp="1" noRot="1" noChangeAspect="1" noChangeArrowheads="1"/>
          </p:cNvSpPr>
          <p:nvPr>
            <p:ph type="sldImg"/>
          </p:nvPr>
        </p:nvSpPr>
        <p:spPr>
          <a:solidFill>
            <a:srgbClr val="FFFFFF"/>
          </a:solidFill>
          <a:ln/>
        </p:spPr>
      </p:sp>
      <p:sp>
        <p:nvSpPr>
          <p:cNvPr id="197635" name="Rectangle 3">
            <a:extLst>
              <a:ext uri="{FF2B5EF4-FFF2-40B4-BE49-F238E27FC236}">
                <a16:creationId xmlns:a16="http://schemas.microsoft.com/office/drawing/2014/main" id="{10AA93F9-6BAA-1747-A21F-801AA8C3DC6F}"/>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a:extLst>
              <a:ext uri="{FF2B5EF4-FFF2-40B4-BE49-F238E27FC236}">
                <a16:creationId xmlns:a16="http://schemas.microsoft.com/office/drawing/2014/main" id="{2E782823-C5AF-1948-A63B-F020063A92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F6A7A9-84CB-CD44-BAAF-DF8D73370552}" type="slidenum">
              <a:rPr lang="en-US" altLang="en-US" sz="1200"/>
              <a:pPr/>
              <a:t>58</a:t>
            </a:fld>
            <a:endParaRPr lang="en-US" altLang="en-US" sz="1200"/>
          </a:p>
        </p:txBody>
      </p:sp>
      <p:sp>
        <p:nvSpPr>
          <p:cNvPr id="199682" name="Rectangle 2">
            <a:extLst>
              <a:ext uri="{FF2B5EF4-FFF2-40B4-BE49-F238E27FC236}">
                <a16:creationId xmlns:a16="http://schemas.microsoft.com/office/drawing/2014/main" id="{A4F74353-8A64-F445-B51D-B41A6EA2A729}"/>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EBBA772E-AA61-E649-851A-DF86D27FA3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a:t>
            </a:r>
            <a:r>
              <a:rPr lang="en-US" dirty="0" err="1">
                <a:latin typeface="Arial" charset="0"/>
                <a:ea typeface="ＭＳ Ｐゴシック" charset="0"/>
                <a:cs typeface="ＭＳ Ｐゴシック" charset="0"/>
              </a:rPr>
              <a:t>ch</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279418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AE8C50ED-81F5-8B41-9E01-6B519C6418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A5B0578-95EA-DC44-900A-3217B72D6174}" type="slidenum">
              <a:rPr lang="en-US" altLang="en-US" sz="1200"/>
              <a:pPr/>
              <a:t>6</a:t>
            </a:fld>
            <a:endParaRPr lang="en-US" altLang="en-US" sz="1200"/>
          </a:p>
        </p:txBody>
      </p:sp>
      <p:sp>
        <p:nvSpPr>
          <p:cNvPr id="93186" name="Rectangle 2">
            <a:extLst>
              <a:ext uri="{FF2B5EF4-FFF2-40B4-BE49-F238E27FC236}">
                <a16:creationId xmlns:a16="http://schemas.microsoft.com/office/drawing/2014/main" id="{C118133D-3909-2D4C-9B93-7356ACC6813C}"/>
              </a:ext>
            </a:extLst>
          </p:cNvPr>
          <p:cNvSpPr>
            <a:spLocks noGrp="1" noRot="1" noChangeAspect="1" noChangeArrowheads="1"/>
          </p:cNvSpPr>
          <p:nvPr>
            <p:ph type="sldImg"/>
          </p:nvPr>
        </p:nvSpPr>
        <p:spPr>
          <a:solidFill>
            <a:srgbClr val="FFFFFF"/>
          </a:solidFill>
          <a:ln/>
        </p:spPr>
      </p:sp>
      <p:sp>
        <p:nvSpPr>
          <p:cNvPr id="93187" name="Rectangle 3">
            <a:extLst>
              <a:ext uri="{FF2B5EF4-FFF2-40B4-BE49-F238E27FC236}">
                <a16:creationId xmlns:a16="http://schemas.microsoft.com/office/drawing/2014/main" id="{2977CEF5-FB31-2B46-BFEF-2C2F513CE27A}"/>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478F60BA-75FF-9040-A84A-1E7473227C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54FAC6-F686-304F-B128-9711AC1CF1BD}" type="slidenum">
              <a:rPr lang="en-US" altLang="en-US" sz="1200"/>
              <a:pPr/>
              <a:t>7</a:t>
            </a:fld>
            <a:endParaRPr lang="en-US" altLang="en-US" sz="1200"/>
          </a:p>
        </p:txBody>
      </p:sp>
      <p:sp>
        <p:nvSpPr>
          <p:cNvPr id="95234" name="Rectangle 7">
            <a:extLst>
              <a:ext uri="{FF2B5EF4-FFF2-40B4-BE49-F238E27FC236}">
                <a16:creationId xmlns:a16="http://schemas.microsoft.com/office/drawing/2014/main" id="{1981EC01-E201-344E-B25F-E1D162B02FF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C5A84F8-E9F3-D544-946B-315EEBECE56B}" type="slidenum">
              <a:rPr lang="en-US" altLang="en-US" sz="1200"/>
              <a:pPr algn="r"/>
              <a:t>7</a:t>
            </a:fld>
            <a:endParaRPr lang="en-US" altLang="en-US" sz="1200"/>
          </a:p>
        </p:txBody>
      </p:sp>
      <p:sp>
        <p:nvSpPr>
          <p:cNvPr id="95235" name="Rectangle 2">
            <a:extLst>
              <a:ext uri="{FF2B5EF4-FFF2-40B4-BE49-F238E27FC236}">
                <a16:creationId xmlns:a16="http://schemas.microsoft.com/office/drawing/2014/main" id="{3F4F2573-2B6F-454E-917C-C56536DD7208}"/>
              </a:ext>
            </a:extLst>
          </p:cNvPr>
          <p:cNvSpPr>
            <a:spLocks noGrp="1" noRot="1" noChangeAspect="1" noChangeArrowheads="1"/>
          </p:cNvSpPr>
          <p:nvPr>
            <p:ph type="sldImg"/>
          </p:nvPr>
        </p:nvSpPr>
        <p:spPr>
          <a:solidFill>
            <a:srgbClr val="FFFFFF"/>
          </a:solidFill>
          <a:ln/>
        </p:spPr>
      </p:sp>
      <p:sp>
        <p:nvSpPr>
          <p:cNvPr id="95236" name="Rectangle 3">
            <a:extLst>
              <a:ext uri="{FF2B5EF4-FFF2-40B4-BE49-F238E27FC236}">
                <a16:creationId xmlns:a16="http://schemas.microsoft.com/office/drawing/2014/main" id="{2087D760-FD48-EE48-9261-B7A3F4682F64}"/>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C12A669E-B32E-8546-B60D-E7FA425488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22E701-DC31-6049-9EAD-AC9CDC99BF2D}" type="slidenum">
              <a:rPr lang="en-US" altLang="en-US" sz="1200"/>
              <a:pPr/>
              <a:t>8</a:t>
            </a:fld>
            <a:endParaRPr lang="en-US" altLang="en-US" sz="1200"/>
          </a:p>
        </p:txBody>
      </p:sp>
      <p:sp>
        <p:nvSpPr>
          <p:cNvPr id="97282" name="Rectangle 2">
            <a:extLst>
              <a:ext uri="{FF2B5EF4-FFF2-40B4-BE49-F238E27FC236}">
                <a16:creationId xmlns:a16="http://schemas.microsoft.com/office/drawing/2014/main" id="{E383529F-D628-544F-AEB6-1C4F35A782E6}"/>
              </a:ext>
            </a:extLst>
          </p:cNvPr>
          <p:cNvSpPr>
            <a:spLocks noGrp="1" noRot="1" noChangeAspect="1" noChangeArrowheads="1"/>
          </p:cNvSpPr>
          <p:nvPr>
            <p:ph type="sldImg"/>
          </p:nvPr>
        </p:nvSpPr>
        <p:spPr>
          <a:solidFill>
            <a:srgbClr val="FFFFFF"/>
          </a:solidFill>
          <a:ln/>
        </p:spPr>
      </p:sp>
      <p:sp>
        <p:nvSpPr>
          <p:cNvPr id="97283" name="Rectangle 3">
            <a:extLst>
              <a:ext uri="{FF2B5EF4-FFF2-40B4-BE49-F238E27FC236}">
                <a16:creationId xmlns:a16="http://schemas.microsoft.com/office/drawing/2014/main" id="{486E134F-A7D9-F842-99A4-5EAF2257F997}"/>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6666CC6B-9F49-A24F-99CE-39A7FD6D9F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E89388-E51A-6D49-A70C-93A6051CE23A}" type="slidenum">
              <a:rPr lang="en-US" altLang="en-US" sz="1200"/>
              <a:pPr/>
              <a:t>9</a:t>
            </a:fld>
            <a:endParaRPr lang="en-US" altLang="en-US" sz="1200"/>
          </a:p>
        </p:txBody>
      </p:sp>
      <p:sp>
        <p:nvSpPr>
          <p:cNvPr id="99330" name="Rectangle 7">
            <a:extLst>
              <a:ext uri="{FF2B5EF4-FFF2-40B4-BE49-F238E27FC236}">
                <a16:creationId xmlns:a16="http://schemas.microsoft.com/office/drawing/2014/main" id="{0960F95C-DF6E-F343-A913-BDC8F7CE200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11D6A52-42F7-C54D-8721-164699295330}" type="slidenum">
              <a:rPr lang="en-US" altLang="en-US" sz="1200"/>
              <a:pPr algn="r"/>
              <a:t>9</a:t>
            </a:fld>
            <a:endParaRPr lang="en-US" altLang="en-US" sz="1200"/>
          </a:p>
        </p:txBody>
      </p:sp>
      <p:sp>
        <p:nvSpPr>
          <p:cNvPr id="99331" name="Rectangle 2">
            <a:extLst>
              <a:ext uri="{FF2B5EF4-FFF2-40B4-BE49-F238E27FC236}">
                <a16:creationId xmlns:a16="http://schemas.microsoft.com/office/drawing/2014/main" id="{4EA74825-8974-9846-AB92-5681EC2F7865}"/>
              </a:ext>
            </a:extLst>
          </p:cNvPr>
          <p:cNvSpPr>
            <a:spLocks noGrp="1" noRot="1" noChangeAspect="1" noChangeArrowheads="1"/>
          </p:cNvSpPr>
          <p:nvPr>
            <p:ph type="sldImg"/>
          </p:nvPr>
        </p:nvSpPr>
        <p:spPr>
          <a:solidFill>
            <a:srgbClr val="FFFFFF"/>
          </a:solidFill>
          <a:ln/>
        </p:spPr>
      </p:sp>
      <p:sp>
        <p:nvSpPr>
          <p:cNvPr id="99332" name="Rectangle 3">
            <a:extLst>
              <a:ext uri="{FF2B5EF4-FFF2-40B4-BE49-F238E27FC236}">
                <a16:creationId xmlns:a16="http://schemas.microsoft.com/office/drawing/2014/main" id="{9D47AFF6-5B4E-5C45-946D-1F2A35DE7C6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447452C-4A92-8648-A92F-B05AB4873239}"/>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AA148520-7BFC-D043-9C81-F095D777D98D}"/>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6" name="Freeform 4">
              <a:extLst>
                <a:ext uri="{FF2B5EF4-FFF2-40B4-BE49-F238E27FC236}">
                  <a16:creationId xmlns:a16="http://schemas.microsoft.com/office/drawing/2014/main" id="{CADA65C2-26F5-1E4F-A73F-1F7C347C3AAE}"/>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7" name="Freeform 5">
              <a:extLst>
                <a:ext uri="{FF2B5EF4-FFF2-40B4-BE49-F238E27FC236}">
                  <a16:creationId xmlns:a16="http://schemas.microsoft.com/office/drawing/2014/main" id="{6FB7766C-A409-4943-878C-E5C007E524BA}"/>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8" name="Freeform 6">
              <a:extLst>
                <a:ext uri="{FF2B5EF4-FFF2-40B4-BE49-F238E27FC236}">
                  <a16:creationId xmlns:a16="http://schemas.microsoft.com/office/drawing/2014/main" id="{DFDB9BE0-DD72-6042-A13A-26097EAFD454}"/>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AD9F15A1-C6A7-7A4E-8C5D-ACDC3CFB3AC2}"/>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10" name="Freeform 8">
              <a:extLst>
                <a:ext uri="{FF2B5EF4-FFF2-40B4-BE49-F238E27FC236}">
                  <a16:creationId xmlns:a16="http://schemas.microsoft.com/office/drawing/2014/main" id="{8FAF5C5E-74CD-874B-9385-B659E9D6E2A7}"/>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C1A2050A-D4CC-0C4E-B14D-7ED1174DAB54}"/>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34D40BE6-2041-A648-8C8C-47C6EA3F6C65}"/>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3" name="Freeform 11">
              <a:extLst>
                <a:ext uri="{FF2B5EF4-FFF2-40B4-BE49-F238E27FC236}">
                  <a16:creationId xmlns:a16="http://schemas.microsoft.com/office/drawing/2014/main" id="{6C403366-1595-EA4A-B7E4-24D79331B81D}"/>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91E785F1-0E45-A142-ACCD-166219D3E03D}"/>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5" name="Freeform 13">
              <a:extLst>
                <a:ext uri="{FF2B5EF4-FFF2-40B4-BE49-F238E27FC236}">
                  <a16:creationId xmlns:a16="http://schemas.microsoft.com/office/drawing/2014/main" id="{2DDACA4E-FE42-1440-B123-296F755FD525}"/>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285EC2C1-2EF6-A343-90C4-20B76C0830B4}"/>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7" name="Freeform 15">
              <a:extLst>
                <a:ext uri="{FF2B5EF4-FFF2-40B4-BE49-F238E27FC236}">
                  <a16:creationId xmlns:a16="http://schemas.microsoft.com/office/drawing/2014/main" id="{A7B35D20-C9A5-D844-A35D-FADAD07F6BF1}"/>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7827D01A-6438-D54F-A45C-D247D0FD4C71}"/>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9" name="Freeform 17">
              <a:extLst>
                <a:ext uri="{FF2B5EF4-FFF2-40B4-BE49-F238E27FC236}">
                  <a16:creationId xmlns:a16="http://schemas.microsoft.com/office/drawing/2014/main" id="{5EBDBE5E-0E0A-C547-9DFF-83DF03592EAD}"/>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0" name="Freeform 18">
              <a:extLst>
                <a:ext uri="{FF2B5EF4-FFF2-40B4-BE49-F238E27FC236}">
                  <a16:creationId xmlns:a16="http://schemas.microsoft.com/office/drawing/2014/main" id="{57E3956F-2048-6242-9ECC-A92BA1B2F945}"/>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1" name="Freeform 19">
              <a:extLst>
                <a:ext uri="{FF2B5EF4-FFF2-40B4-BE49-F238E27FC236}">
                  <a16:creationId xmlns:a16="http://schemas.microsoft.com/office/drawing/2014/main" id="{CE1F2AAE-C9C3-134E-87FA-8C038948A019}"/>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9D8ECABC-E136-6A46-BB11-D18605B44D6F}"/>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3" name="Freeform 21">
              <a:extLst>
                <a:ext uri="{FF2B5EF4-FFF2-40B4-BE49-F238E27FC236}">
                  <a16:creationId xmlns:a16="http://schemas.microsoft.com/office/drawing/2014/main" id="{A9DE6FD9-193B-4840-8ED0-EF028BE7C482}"/>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3AAA4531-6410-BD47-8B1B-283B4E7F232D}"/>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5" name="Freeform 23">
              <a:extLst>
                <a:ext uri="{FF2B5EF4-FFF2-40B4-BE49-F238E27FC236}">
                  <a16:creationId xmlns:a16="http://schemas.microsoft.com/office/drawing/2014/main" id="{70130FD9-9E4C-C74D-84B3-ABBB909162DC}"/>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26" name="Freeform 24">
              <a:extLst>
                <a:ext uri="{FF2B5EF4-FFF2-40B4-BE49-F238E27FC236}">
                  <a16:creationId xmlns:a16="http://schemas.microsoft.com/office/drawing/2014/main" id="{3A2981F3-F768-CE43-B7C8-7B2A7F3BD9FF}"/>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7" name="Freeform 25">
              <a:extLst>
                <a:ext uri="{FF2B5EF4-FFF2-40B4-BE49-F238E27FC236}">
                  <a16:creationId xmlns:a16="http://schemas.microsoft.com/office/drawing/2014/main" id="{010C4C91-9803-AE44-977A-43EB630C54BC}"/>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B1A21034-88C1-6644-9D94-A320734D581F}"/>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9" name="Freeform 27">
              <a:extLst>
                <a:ext uri="{FF2B5EF4-FFF2-40B4-BE49-F238E27FC236}">
                  <a16:creationId xmlns:a16="http://schemas.microsoft.com/office/drawing/2014/main" id="{C335192B-6AAC-E749-93B5-E53BD9CF862E}"/>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 name="Freeform 28">
              <a:extLst>
                <a:ext uri="{FF2B5EF4-FFF2-40B4-BE49-F238E27FC236}">
                  <a16:creationId xmlns:a16="http://schemas.microsoft.com/office/drawing/2014/main" id="{0B202097-1E0A-CC42-AD97-3A47F3DD64C0}"/>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A7A76B98-B4D1-984D-9394-1B37D0EB1ED0}"/>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2" name="Freeform 30">
              <a:extLst>
                <a:ext uri="{FF2B5EF4-FFF2-40B4-BE49-F238E27FC236}">
                  <a16:creationId xmlns:a16="http://schemas.microsoft.com/office/drawing/2014/main" id="{4C7874F9-7BDB-8C4C-B110-2A09D96AA466}"/>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BDF65DA9-55A7-1D4F-930C-053FF6AD1D08}"/>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4" name="Freeform 32">
              <a:extLst>
                <a:ext uri="{FF2B5EF4-FFF2-40B4-BE49-F238E27FC236}">
                  <a16:creationId xmlns:a16="http://schemas.microsoft.com/office/drawing/2014/main" id="{C07629AF-0F82-7149-8A8B-EC05E6C66669}"/>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5" name="Freeform 33">
              <a:extLst>
                <a:ext uri="{FF2B5EF4-FFF2-40B4-BE49-F238E27FC236}">
                  <a16:creationId xmlns:a16="http://schemas.microsoft.com/office/drawing/2014/main" id="{570AE283-933A-4046-AFA0-8BB0D8B9038F}"/>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6" name="Freeform 34">
              <a:extLst>
                <a:ext uri="{FF2B5EF4-FFF2-40B4-BE49-F238E27FC236}">
                  <a16:creationId xmlns:a16="http://schemas.microsoft.com/office/drawing/2014/main" id="{AAD10B37-652F-F544-A3A3-D26F8F81633E}"/>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7" name="Freeform 35">
              <a:extLst>
                <a:ext uri="{FF2B5EF4-FFF2-40B4-BE49-F238E27FC236}">
                  <a16:creationId xmlns:a16="http://schemas.microsoft.com/office/drawing/2014/main" id="{76B3735B-4DF6-1047-BB62-9CD8B249E3EF}"/>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 name="Freeform 36">
              <a:extLst>
                <a:ext uri="{FF2B5EF4-FFF2-40B4-BE49-F238E27FC236}">
                  <a16:creationId xmlns:a16="http://schemas.microsoft.com/office/drawing/2014/main" id="{CDDEEE4F-3DB1-DC46-A44F-FC5CD5032540}"/>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9" name="Freeform 37">
              <a:extLst>
                <a:ext uri="{FF2B5EF4-FFF2-40B4-BE49-F238E27FC236}">
                  <a16:creationId xmlns:a16="http://schemas.microsoft.com/office/drawing/2014/main" id="{BBEB6B0E-7B1D-4A41-973B-093A368FDEBD}"/>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40" name="Freeform 38">
              <a:extLst>
                <a:ext uri="{FF2B5EF4-FFF2-40B4-BE49-F238E27FC236}">
                  <a16:creationId xmlns:a16="http://schemas.microsoft.com/office/drawing/2014/main" id="{F082B431-2F1D-6445-B3CE-E8B722A9DD35}"/>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nvGrpSpPr>
            <p:cNvPr id="41" name="Group 39">
              <a:extLst>
                <a:ext uri="{FF2B5EF4-FFF2-40B4-BE49-F238E27FC236}">
                  <a16:creationId xmlns:a16="http://schemas.microsoft.com/office/drawing/2014/main" id="{7BDBB650-6CAB-C649-B982-80C73863E50B}"/>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1FFEFBBA-318A-144F-9B04-3A1D79EC16C6}"/>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43" name="Freeform 41">
                <a:extLst>
                  <a:ext uri="{FF2B5EF4-FFF2-40B4-BE49-F238E27FC236}">
                    <a16:creationId xmlns:a16="http://schemas.microsoft.com/office/drawing/2014/main" id="{9C7A01A6-C5FB-6840-8C45-E9739D4D2C59}"/>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grpSp>
      <p:sp>
        <p:nvSpPr>
          <p:cNvPr id="39978"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3997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sz="3600"/>
            </a:lvl1pPr>
          </a:lstStyle>
          <a:p>
            <a:r>
              <a:rPr lang="en-US"/>
              <a:t>Click to edit Master subtitle style</a:t>
            </a:r>
          </a:p>
        </p:txBody>
      </p:sp>
      <p:sp>
        <p:nvSpPr>
          <p:cNvPr id="44" name="Rectangle 44">
            <a:extLst>
              <a:ext uri="{FF2B5EF4-FFF2-40B4-BE49-F238E27FC236}">
                <a16:creationId xmlns:a16="http://schemas.microsoft.com/office/drawing/2014/main" id="{4E2D9064-DEEB-9548-B67E-6C03D4DD2B68}"/>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CC63CE65-B3B3-0249-B363-2639836C8F17}"/>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801741B7-AFE1-9A40-8993-2D01E149FF73}"/>
              </a:ext>
            </a:extLst>
          </p:cNvPr>
          <p:cNvSpPr>
            <a:spLocks noGrp="1" noChangeArrowheads="1"/>
          </p:cNvSpPr>
          <p:nvPr>
            <p:ph type="sldNum" sz="quarter" idx="12"/>
          </p:nvPr>
        </p:nvSpPr>
        <p:spPr/>
        <p:txBody>
          <a:bodyPr/>
          <a:lstStyle>
            <a:lvl1pPr>
              <a:defRPr/>
            </a:lvl1pPr>
          </a:lstStyle>
          <a:p>
            <a:fld id="{72C66C07-9C91-404A-8B0C-AD647F785837}" type="slidenum">
              <a:rPr lang="en-US" altLang="en-US"/>
              <a:pPr/>
              <a:t>‹#›</a:t>
            </a:fld>
            <a:endParaRPr lang="en-US" altLang="en-US"/>
          </a:p>
        </p:txBody>
      </p:sp>
    </p:spTree>
    <p:extLst>
      <p:ext uri="{BB962C8B-B14F-4D97-AF65-F5344CB8AC3E}">
        <p14:creationId xmlns:p14="http://schemas.microsoft.com/office/powerpoint/2010/main" val="28903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D6226478-E485-3844-BF85-C5259686A7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0B66E535-AC3D-5341-B0C8-6E5790398E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430A6504-0D8B-0744-92EA-F0BFB0D0DCE7}"/>
              </a:ext>
            </a:extLst>
          </p:cNvPr>
          <p:cNvSpPr>
            <a:spLocks noGrp="1" noChangeArrowheads="1"/>
          </p:cNvSpPr>
          <p:nvPr>
            <p:ph type="sldNum" sz="quarter" idx="12"/>
          </p:nvPr>
        </p:nvSpPr>
        <p:spPr>
          <a:ln/>
        </p:spPr>
        <p:txBody>
          <a:bodyPr/>
          <a:lstStyle>
            <a:lvl1pPr>
              <a:defRPr/>
            </a:lvl1pPr>
          </a:lstStyle>
          <a:p>
            <a:fld id="{7D972459-BEB7-4D44-95D5-CD7563D954FD}" type="slidenum">
              <a:rPr lang="en-US" altLang="en-US"/>
              <a:pPr/>
              <a:t>‹#›</a:t>
            </a:fld>
            <a:endParaRPr lang="en-US" altLang="en-US"/>
          </a:p>
        </p:txBody>
      </p:sp>
    </p:spTree>
    <p:extLst>
      <p:ext uri="{BB962C8B-B14F-4D97-AF65-F5344CB8AC3E}">
        <p14:creationId xmlns:p14="http://schemas.microsoft.com/office/powerpoint/2010/main" val="1480585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A48497E2-DF6C-574A-91FE-0F7CA4588C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DF2C7A1D-32E8-154A-9D32-8A2E0AA5C1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AB2B4F25-A01B-8E45-AAC9-86A097BD02B0}"/>
              </a:ext>
            </a:extLst>
          </p:cNvPr>
          <p:cNvSpPr>
            <a:spLocks noGrp="1" noChangeArrowheads="1"/>
          </p:cNvSpPr>
          <p:nvPr>
            <p:ph type="sldNum" sz="quarter" idx="12"/>
          </p:nvPr>
        </p:nvSpPr>
        <p:spPr>
          <a:ln/>
        </p:spPr>
        <p:txBody>
          <a:bodyPr/>
          <a:lstStyle>
            <a:lvl1pPr>
              <a:defRPr/>
            </a:lvl1pPr>
          </a:lstStyle>
          <a:p>
            <a:fld id="{4AC77FAA-1CAF-564C-A7C6-863E202C0465}" type="slidenum">
              <a:rPr lang="en-US" altLang="en-US"/>
              <a:pPr/>
              <a:t>‹#›</a:t>
            </a:fld>
            <a:endParaRPr lang="en-US" altLang="en-US"/>
          </a:p>
        </p:txBody>
      </p:sp>
    </p:spTree>
    <p:extLst>
      <p:ext uri="{BB962C8B-B14F-4D97-AF65-F5344CB8AC3E}">
        <p14:creationId xmlns:p14="http://schemas.microsoft.com/office/powerpoint/2010/main" val="220915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8939EBF1-93AB-7E40-9D2B-ED288830B86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BBB3C90-FE6A-6F44-BAF4-CCEBDC1F71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860782-EB6C-1947-B8CC-9DC810385288}"/>
              </a:ext>
            </a:extLst>
          </p:cNvPr>
          <p:cNvSpPr>
            <a:spLocks noGrp="1"/>
          </p:cNvSpPr>
          <p:nvPr>
            <p:ph type="sldNum" sz="quarter" idx="12"/>
          </p:nvPr>
        </p:nvSpPr>
        <p:spPr/>
        <p:txBody>
          <a:bodyPr/>
          <a:lstStyle>
            <a:lvl1pPr>
              <a:defRPr/>
            </a:lvl1pPr>
          </a:lstStyle>
          <a:p>
            <a:fld id="{76757230-78DD-B643-9F8F-546B823EC38B}" type="slidenum">
              <a:rPr lang="en-US" altLang="en-US"/>
              <a:pPr/>
              <a:t>‹#›</a:t>
            </a:fld>
            <a:endParaRPr lang="en-US" altLang="en-US"/>
          </a:p>
        </p:txBody>
      </p:sp>
    </p:spTree>
    <p:extLst>
      <p:ext uri="{BB962C8B-B14F-4D97-AF65-F5344CB8AC3E}">
        <p14:creationId xmlns:p14="http://schemas.microsoft.com/office/powerpoint/2010/main" val="384719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CDEC8-B752-4F4B-9FDA-2C1894DD7BB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2BBD73C-3F85-6A49-9DAD-FCD04DF1A4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6242A1-44DF-094A-B0CD-A3E695D1A8A5}"/>
              </a:ext>
            </a:extLst>
          </p:cNvPr>
          <p:cNvSpPr>
            <a:spLocks noGrp="1"/>
          </p:cNvSpPr>
          <p:nvPr>
            <p:ph type="sldNum" sz="quarter" idx="12"/>
          </p:nvPr>
        </p:nvSpPr>
        <p:spPr/>
        <p:txBody>
          <a:bodyPr/>
          <a:lstStyle>
            <a:lvl1pPr>
              <a:defRPr/>
            </a:lvl1pPr>
          </a:lstStyle>
          <a:p>
            <a:fld id="{A8CAA79D-270D-4549-8FA8-EB39FF2B1CF6}" type="slidenum">
              <a:rPr lang="en-US" altLang="en-US"/>
              <a:pPr/>
              <a:t>‹#›</a:t>
            </a:fld>
            <a:endParaRPr lang="en-US" altLang="en-US"/>
          </a:p>
        </p:txBody>
      </p:sp>
    </p:spTree>
    <p:extLst>
      <p:ext uri="{BB962C8B-B14F-4D97-AF65-F5344CB8AC3E}">
        <p14:creationId xmlns:p14="http://schemas.microsoft.com/office/powerpoint/2010/main" val="3021452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CA9C87D9-DF1E-3C45-A998-327AE54479B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4B0B6A3-D5D3-3A43-B35A-CC7DF54C84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058F69-4D4E-9043-BF0B-006A93B4D966}"/>
              </a:ext>
            </a:extLst>
          </p:cNvPr>
          <p:cNvSpPr>
            <a:spLocks noGrp="1"/>
          </p:cNvSpPr>
          <p:nvPr>
            <p:ph type="sldNum" sz="quarter" idx="12"/>
          </p:nvPr>
        </p:nvSpPr>
        <p:spPr/>
        <p:txBody>
          <a:bodyPr/>
          <a:lstStyle>
            <a:lvl1pPr>
              <a:defRPr/>
            </a:lvl1pPr>
          </a:lstStyle>
          <a:p>
            <a:fld id="{CDB4A67E-A5E9-1242-B7C3-37AEC481D2B9}" type="slidenum">
              <a:rPr lang="en-US" altLang="en-US"/>
              <a:pPr/>
              <a:t>‹#›</a:t>
            </a:fld>
            <a:endParaRPr lang="en-US" altLang="en-US"/>
          </a:p>
        </p:txBody>
      </p:sp>
    </p:spTree>
    <p:extLst>
      <p:ext uri="{BB962C8B-B14F-4D97-AF65-F5344CB8AC3E}">
        <p14:creationId xmlns:p14="http://schemas.microsoft.com/office/powerpoint/2010/main" val="3547569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08413"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52600"/>
            <a:ext cx="381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A143F67-EE59-6E4C-BD6F-CCAECC4C670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53CC4F6-C002-D444-BD0D-8AE124EC49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A799043-15B9-BE4F-A990-44428032CD9E}"/>
              </a:ext>
            </a:extLst>
          </p:cNvPr>
          <p:cNvSpPr>
            <a:spLocks noGrp="1"/>
          </p:cNvSpPr>
          <p:nvPr>
            <p:ph type="sldNum" sz="quarter" idx="12"/>
          </p:nvPr>
        </p:nvSpPr>
        <p:spPr/>
        <p:txBody>
          <a:bodyPr/>
          <a:lstStyle>
            <a:lvl1pPr>
              <a:defRPr/>
            </a:lvl1pPr>
          </a:lstStyle>
          <a:p>
            <a:fld id="{1D70274E-200D-2741-8283-24AC559DC015}" type="slidenum">
              <a:rPr lang="en-US" altLang="en-US"/>
              <a:pPr/>
              <a:t>‹#›</a:t>
            </a:fld>
            <a:endParaRPr lang="en-US" altLang="en-US"/>
          </a:p>
        </p:txBody>
      </p:sp>
    </p:spTree>
    <p:extLst>
      <p:ext uri="{BB962C8B-B14F-4D97-AF65-F5344CB8AC3E}">
        <p14:creationId xmlns:p14="http://schemas.microsoft.com/office/powerpoint/2010/main" val="1910240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C5C84D9-19C4-DA43-BA04-DB90B1678B47}"/>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1F40234-67EF-8049-B9D2-24FC6F4F8A8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260D798-F697-714F-A77A-AF986A05079D}"/>
              </a:ext>
            </a:extLst>
          </p:cNvPr>
          <p:cNvSpPr>
            <a:spLocks noGrp="1"/>
          </p:cNvSpPr>
          <p:nvPr>
            <p:ph type="sldNum" sz="quarter" idx="12"/>
          </p:nvPr>
        </p:nvSpPr>
        <p:spPr/>
        <p:txBody>
          <a:bodyPr/>
          <a:lstStyle>
            <a:lvl1pPr>
              <a:defRPr/>
            </a:lvl1pPr>
          </a:lstStyle>
          <a:p>
            <a:fld id="{89E6FF26-882E-4C4C-BBF5-C6AA624EE665}" type="slidenum">
              <a:rPr lang="en-US" altLang="en-US"/>
              <a:pPr/>
              <a:t>‹#›</a:t>
            </a:fld>
            <a:endParaRPr lang="en-US" altLang="en-US"/>
          </a:p>
        </p:txBody>
      </p:sp>
    </p:spTree>
    <p:extLst>
      <p:ext uri="{BB962C8B-B14F-4D97-AF65-F5344CB8AC3E}">
        <p14:creationId xmlns:p14="http://schemas.microsoft.com/office/powerpoint/2010/main" val="2256991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E60DAD-4C10-4C48-8CFD-A6DA2412257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F1403A7-170B-D84A-B8E8-9CE9DB91F5D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E4CC331-367B-4545-97DF-4BE9A09AD167}"/>
              </a:ext>
            </a:extLst>
          </p:cNvPr>
          <p:cNvSpPr>
            <a:spLocks noGrp="1"/>
          </p:cNvSpPr>
          <p:nvPr>
            <p:ph type="sldNum" sz="quarter" idx="12"/>
          </p:nvPr>
        </p:nvSpPr>
        <p:spPr/>
        <p:txBody>
          <a:bodyPr/>
          <a:lstStyle>
            <a:lvl1pPr>
              <a:defRPr/>
            </a:lvl1pPr>
          </a:lstStyle>
          <a:p>
            <a:fld id="{1D14180C-C9A5-324D-8F5A-9A828FB2C285}" type="slidenum">
              <a:rPr lang="en-US" altLang="en-US"/>
              <a:pPr/>
              <a:t>‹#›</a:t>
            </a:fld>
            <a:endParaRPr lang="en-US" altLang="en-US"/>
          </a:p>
        </p:txBody>
      </p:sp>
    </p:spTree>
    <p:extLst>
      <p:ext uri="{BB962C8B-B14F-4D97-AF65-F5344CB8AC3E}">
        <p14:creationId xmlns:p14="http://schemas.microsoft.com/office/powerpoint/2010/main" val="1862612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B9F39BC-109C-C943-8719-BC031A69589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1F3DAB7-48A5-CE46-9AC8-62CEA4194DA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1BDF254-3028-F148-A1FD-64EC8480100B}"/>
              </a:ext>
            </a:extLst>
          </p:cNvPr>
          <p:cNvSpPr>
            <a:spLocks noGrp="1"/>
          </p:cNvSpPr>
          <p:nvPr>
            <p:ph type="sldNum" sz="quarter" idx="12"/>
          </p:nvPr>
        </p:nvSpPr>
        <p:spPr/>
        <p:txBody>
          <a:bodyPr/>
          <a:lstStyle>
            <a:lvl1pPr>
              <a:defRPr/>
            </a:lvl1pPr>
          </a:lstStyle>
          <a:p>
            <a:fld id="{3A7461A1-CB20-8C43-BC13-DE4B13E8BA99}" type="slidenum">
              <a:rPr lang="en-US" altLang="en-US"/>
              <a:pPr/>
              <a:t>‹#›</a:t>
            </a:fld>
            <a:endParaRPr lang="en-US" altLang="en-US"/>
          </a:p>
        </p:txBody>
      </p:sp>
    </p:spTree>
    <p:extLst>
      <p:ext uri="{BB962C8B-B14F-4D97-AF65-F5344CB8AC3E}">
        <p14:creationId xmlns:p14="http://schemas.microsoft.com/office/powerpoint/2010/main" val="3575036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60449A-2C5F-1F48-9A2C-DC4F2BCB516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1C66635-9244-6844-9F78-12859AB131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BFB215-4764-9948-A30F-3C2808EA43B4}"/>
              </a:ext>
            </a:extLst>
          </p:cNvPr>
          <p:cNvSpPr>
            <a:spLocks noGrp="1"/>
          </p:cNvSpPr>
          <p:nvPr>
            <p:ph type="sldNum" sz="quarter" idx="12"/>
          </p:nvPr>
        </p:nvSpPr>
        <p:spPr/>
        <p:txBody>
          <a:bodyPr/>
          <a:lstStyle>
            <a:lvl1pPr>
              <a:defRPr/>
            </a:lvl1pPr>
          </a:lstStyle>
          <a:p>
            <a:fld id="{5D6CC62C-10F1-6643-9CE0-2F2BD14FD1BE}" type="slidenum">
              <a:rPr lang="en-US" altLang="en-US"/>
              <a:pPr/>
              <a:t>‹#›</a:t>
            </a:fld>
            <a:endParaRPr lang="en-US" altLang="en-US"/>
          </a:p>
        </p:txBody>
      </p:sp>
    </p:spTree>
    <p:extLst>
      <p:ext uri="{BB962C8B-B14F-4D97-AF65-F5344CB8AC3E}">
        <p14:creationId xmlns:p14="http://schemas.microsoft.com/office/powerpoint/2010/main" val="213705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79D5C549-D845-5549-B17C-3B3076B487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71AB1C8C-E4F2-1D47-8EB7-92A3D429F2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8F1377CC-CA0A-F84E-AC13-F76D0105C681}"/>
              </a:ext>
            </a:extLst>
          </p:cNvPr>
          <p:cNvSpPr>
            <a:spLocks noGrp="1" noChangeArrowheads="1"/>
          </p:cNvSpPr>
          <p:nvPr>
            <p:ph type="sldNum" sz="quarter" idx="12"/>
          </p:nvPr>
        </p:nvSpPr>
        <p:spPr>
          <a:ln/>
        </p:spPr>
        <p:txBody>
          <a:bodyPr/>
          <a:lstStyle>
            <a:lvl1pPr>
              <a:defRPr/>
            </a:lvl1pPr>
          </a:lstStyle>
          <a:p>
            <a:fld id="{A7E3A5E0-C15C-9947-8347-F4340CE48CBE}" type="slidenum">
              <a:rPr lang="en-US" altLang="en-US"/>
              <a:pPr/>
              <a:t>‹#›</a:t>
            </a:fld>
            <a:endParaRPr lang="en-US" altLang="en-US"/>
          </a:p>
        </p:txBody>
      </p:sp>
    </p:spTree>
    <p:extLst>
      <p:ext uri="{BB962C8B-B14F-4D97-AF65-F5344CB8AC3E}">
        <p14:creationId xmlns:p14="http://schemas.microsoft.com/office/powerpoint/2010/main" val="2848066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4FFD979-575B-1A4F-9E0F-5F8511957A7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33337E6-3F38-7C4D-B239-6B42F0D687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FA5D1A-34CE-8245-AB4B-60CDB89A8F85}"/>
              </a:ext>
            </a:extLst>
          </p:cNvPr>
          <p:cNvSpPr>
            <a:spLocks noGrp="1"/>
          </p:cNvSpPr>
          <p:nvPr>
            <p:ph type="sldNum" sz="quarter" idx="12"/>
          </p:nvPr>
        </p:nvSpPr>
        <p:spPr/>
        <p:txBody>
          <a:bodyPr/>
          <a:lstStyle>
            <a:lvl1pPr>
              <a:defRPr/>
            </a:lvl1pPr>
          </a:lstStyle>
          <a:p>
            <a:fld id="{EDF6472C-91A7-6E46-B561-F5C28D0CD81B}" type="slidenum">
              <a:rPr lang="en-US" altLang="en-US"/>
              <a:pPr/>
              <a:t>‹#›</a:t>
            </a:fld>
            <a:endParaRPr lang="en-US" altLang="en-US"/>
          </a:p>
        </p:txBody>
      </p:sp>
    </p:spTree>
    <p:extLst>
      <p:ext uri="{BB962C8B-B14F-4D97-AF65-F5344CB8AC3E}">
        <p14:creationId xmlns:p14="http://schemas.microsoft.com/office/powerpoint/2010/main" val="3392551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FE889-BCA8-444F-9E62-84CD7A9B4E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2043369-71DD-AD4C-8049-48B1CF7E1C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E4C10C-9794-3640-ABFC-9D8A567C454F}"/>
              </a:ext>
            </a:extLst>
          </p:cNvPr>
          <p:cNvSpPr>
            <a:spLocks noGrp="1"/>
          </p:cNvSpPr>
          <p:nvPr>
            <p:ph type="sldNum" sz="quarter" idx="12"/>
          </p:nvPr>
        </p:nvSpPr>
        <p:spPr/>
        <p:txBody>
          <a:bodyPr/>
          <a:lstStyle>
            <a:lvl1pPr>
              <a:defRPr/>
            </a:lvl1pPr>
          </a:lstStyle>
          <a:p>
            <a:fld id="{92A33344-D1FB-8E4D-B28F-900829060F90}" type="slidenum">
              <a:rPr lang="en-US" altLang="en-US"/>
              <a:pPr/>
              <a:t>‹#›</a:t>
            </a:fld>
            <a:endParaRPr lang="en-US" altLang="en-US"/>
          </a:p>
        </p:txBody>
      </p:sp>
    </p:spTree>
    <p:extLst>
      <p:ext uri="{BB962C8B-B14F-4D97-AF65-F5344CB8AC3E}">
        <p14:creationId xmlns:p14="http://schemas.microsoft.com/office/powerpoint/2010/main" val="3230209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0650"/>
            <a:ext cx="1941513" cy="6005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0650"/>
            <a:ext cx="5676900" cy="6005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939B7-40A4-B74A-BD62-97B36C7A6C2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9A131BC-D812-AA44-8D16-ADB641B092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E84787-0081-C74A-A911-7DBACFA27F9C}"/>
              </a:ext>
            </a:extLst>
          </p:cNvPr>
          <p:cNvSpPr>
            <a:spLocks noGrp="1"/>
          </p:cNvSpPr>
          <p:nvPr>
            <p:ph type="sldNum" sz="quarter" idx="12"/>
          </p:nvPr>
        </p:nvSpPr>
        <p:spPr/>
        <p:txBody>
          <a:bodyPr/>
          <a:lstStyle>
            <a:lvl1pPr>
              <a:defRPr/>
            </a:lvl1pPr>
          </a:lstStyle>
          <a:p>
            <a:fld id="{DF20A5A8-A935-D54E-970F-0084AD1A0444}" type="slidenum">
              <a:rPr lang="en-US" altLang="en-US"/>
              <a:pPr/>
              <a:t>‹#›</a:t>
            </a:fld>
            <a:endParaRPr lang="en-US" altLang="en-US"/>
          </a:p>
        </p:txBody>
      </p:sp>
    </p:spTree>
    <p:extLst>
      <p:ext uri="{BB962C8B-B14F-4D97-AF65-F5344CB8AC3E}">
        <p14:creationId xmlns:p14="http://schemas.microsoft.com/office/powerpoint/2010/main" val="57036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F667A629-E3E7-5541-AC87-C4A3841E3D1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0D29C86-7E2C-C146-8316-DD4C63F9EB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0B07E5-6410-914D-82FD-8D0ABBA93E56}"/>
              </a:ext>
            </a:extLst>
          </p:cNvPr>
          <p:cNvSpPr>
            <a:spLocks noGrp="1"/>
          </p:cNvSpPr>
          <p:nvPr>
            <p:ph type="sldNum" sz="quarter" idx="12"/>
          </p:nvPr>
        </p:nvSpPr>
        <p:spPr/>
        <p:txBody>
          <a:bodyPr/>
          <a:lstStyle>
            <a:lvl1pPr>
              <a:defRPr/>
            </a:lvl1pPr>
          </a:lstStyle>
          <a:p>
            <a:fld id="{19B6F234-B021-D246-BEA5-087EBD8D1151}" type="slidenum">
              <a:rPr lang="en-US" altLang="en-US"/>
              <a:pPr/>
              <a:t>‹#›</a:t>
            </a:fld>
            <a:endParaRPr lang="en-US" altLang="en-US"/>
          </a:p>
        </p:txBody>
      </p:sp>
    </p:spTree>
    <p:extLst>
      <p:ext uri="{BB962C8B-B14F-4D97-AF65-F5344CB8AC3E}">
        <p14:creationId xmlns:p14="http://schemas.microsoft.com/office/powerpoint/2010/main" val="2069046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C0CD8-F6E3-584F-9AA4-646B93602A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AC39DD9-A1E4-BA42-B513-7395A4F6BE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C3CB64-E79B-8949-B4C1-4BDC71DB5AA9}"/>
              </a:ext>
            </a:extLst>
          </p:cNvPr>
          <p:cNvSpPr>
            <a:spLocks noGrp="1"/>
          </p:cNvSpPr>
          <p:nvPr>
            <p:ph type="sldNum" sz="quarter" idx="12"/>
          </p:nvPr>
        </p:nvSpPr>
        <p:spPr/>
        <p:txBody>
          <a:bodyPr/>
          <a:lstStyle>
            <a:lvl1pPr>
              <a:defRPr/>
            </a:lvl1pPr>
          </a:lstStyle>
          <a:p>
            <a:fld id="{36A47C2A-7E79-5D46-9D46-91E7681BC87F}" type="slidenum">
              <a:rPr lang="en-US" altLang="en-US"/>
              <a:pPr/>
              <a:t>‹#›</a:t>
            </a:fld>
            <a:endParaRPr lang="en-US" altLang="en-US"/>
          </a:p>
        </p:txBody>
      </p:sp>
    </p:spTree>
    <p:extLst>
      <p:ext uri="{BB962C8B-B14F-4D97-AF65-F5344CB8AC3E}">
        <p14:creationId xmlns:p14="http://schemas.microsoft.com/office/powerpoint/2010/main" val="2534692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7E0F12BB-F602-DE43-A29F-A6504593D2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FAB70C0-59DC-6D45-B4BA-8B404A2C4B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2FCED5-6B54-5C4A-9F0C-8E46A2A02A95}"/>
              </a:ext>
            </a:extLst>
          </p:cNvPr>
          <p:cNvSpPr>
            <a:spLocks noGrp="1"/>
          </p:cNvSpPr>
          <p:nvPr>
            <p:ph type="sldNum" sz="quarter" idx="12"/>
          </p:nvPr>
        </p:nvSpPr>
        <p:spPr/>
        <p:txBody>
          <a:bodyPr/>
          <a:lstStyle>
            <a:lvl1pPr>
              <a:defRPr/>
            </a:lvl1pPr>
          </a:lstStyle>
          <a:p>
            <a:fld id="{81EF8786-E9DF-424E-A716-59FA8D7A3423}" type="slidenum">
              <a:rPr lang="en-US" altLang="en-US"/>
              <a:pPr/>
              <a:t>‹#›</a:t>
            </a:fld>
            <a:endParaRPr lang="en-US" altLang="en-US"/>
          </a:p>
        </p:txBody>
      </p:sp>
    </p:spTree>
    <p:extLst>
      <p:ext uri="{BB962C8B-B14F-4D97-AF65-F5344CB8AC3E}">
        <p14:creationId xmlns:p14="http://schemas.microsoft.com/office/powerpoint/2010/main" val="1242239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1C05C59-E606-0B42-8062-C75E6BC27D7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381F2E4-9C00-7A4A-9CF5-5DBCC7F569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30690B-C6A4-6342-A078-E8090F0F802F}"/>
              </a:ext>
            </a:extLst>
          </p:cNvPr>
          <p:cNvSpPr>
            <a:spLocks noGrp="1"/>
          </p:cNvSpPr>
          <p:nvPr>
            <p:ph type="sldNum" sz="quarter" idx="12"/>
          </p:nvPr>
        </p:nvSpPr>
        <p:spPr/>
        <p:txBody>
          <a:bodyPr/>
          <a:lstStyle>
            <a:lvl1pPr>
              <a:defRPr/>
            </a:lvl1pPr>
          </a:lstStyle>
          <a:p>
            <a:fld id="{1C8BA3CE-8938-F745-9292-B6D4F2693772}" type="slidenum">
              <a:rPr lang="en-US" altLang="en-US"/>
              <a:pPr/>
              <a:t>‹#›</a:t>
            </a:fld>
            <a:endParaRPr lang="en-US" altLang="en-US"/>
          </a:p>
        </p:txBody>
      </p:sp>
    </p:spTree>
    <p:extLst>
      <p:ext uri="{BB962C8B-B14F-4D97-AF65-F5344CB8AC3E}">
        <p14:creationId xmlns:p14="http://schemas.microsoft.com/office/powerpoint/2010/main" val="2634203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2B07E08-C7F9-FC49-96A6-64D5991BF9D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D555A8A-3EB9-EB49-A84D-AF913C03178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80487A6-8AB2-B546-9362-1E5EB5E35E0F}"/>
              </a:ext>
            </a:extLst>
          </p:cNvPr>
          <p:cNvSpPr>
            <a:spLocks noGrp="1"/>
          </p:cNvSpPr>
          <p:nvPr>
            <p:ph type="sldNum" sz="quarter" idx="12"/>
          </p:nvPr>
        </p:nvSpPr>
        <p:spPr/>
        <p:txBody>
          <a:bodyPr/>
          <a:lstStyle>
            <a:lvl1pPr>
              <a:defRPr/>
            </a:lvl1pPr>
          </a:lstStyle>
          <a:p>
            <a:fld id="{A3EC1162-B1A9-7A4C-A021-FF2D0FA87A16}" type="slidenum">
              <a:rPr lang="en-US" altLang="en-US"/>
              <a:pPr/>
              <a:t>‹#›</a:t>
            </a:fld>
            <a:endParaRPr lang="en-US" altLang="en-US"/>
          </a:p>
        </p:txBody>
      </p:sp>
    </p:spTree>
    <p:extLst>
      <p:ext uri="{BB962C8B-B14F-4D97-AF65-F5344CB8AC3E}">
        <p14:creationId xmlns:p14="http://schemas.microsoft.com/office/powerpoint/2010/main" val="4174332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177159D-854B-8741-A570-DE3AB217C78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14C2AB1-A084-FB42-A1F2-2C4CAD61D8D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81A526F-591A-F54E-9EAC-FE2D0E8F1DF6}"/>
              </a:ext>
            </a:extLst>
          </p:cNvPr>
          <p:cNvSpPr>
            <a:spLocks noGrp="1"/>
          </p:cNvSpPr>
          <p:nvPr>
            <p:ph type="sldNum" sz="quarter" idx="12"/>
          </p:nvPr>
        </p:nvSpPr>
        <p:spPr/>
        <p:txBody>
          <a:bodyPr/>
          <a:lstStyle>
            <a:lvl1pPr>
              <a:defRPr/>
            </a:lvl1pPr>
          </a:lstStyle>
          <a:p>
            <a:fld id="{CBAE851A-B7A3-C04F-8849-B1757C2EED94}" type="slidenum">
              <a:rPr lang="en-US" altLang="en-US"/>
              <a:pPr/>
              <a:t>‹#›</a:t>
            </a:fld>
            <a:endParaRPr lang="en-US" altLang="en-US"/>
          </a:p>
        </p:txBody>
      </p:sp>
    </p:spTree>
    <p:extLst>
      <p:ext uri="{BB962C8B-B14F-4D97-AF65-F5344CB8AC3E}">
        <p14:creationId xmlns:p14="http://schemas.microsoft.com/office/powerpoint/2010/main" val="2844908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940084B-8EC5-F242-9F45-4A6277D7F27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FC4F6EA-2272-684B-82A2-EAB768C44D7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7F17A5-EDA7-5247-A2E4-3CDE5E61DF68}"/>
              </a:ext>
            </a:extLst>
          </p:cNvPr>
          <p:cNvSpPr>
            <a:spLocks noGrp="1"/>
          </p:cNvSpPr>
          <p:nvPr>
            <p:ph type="sldNum" sz="quarter" idx="12"/>
          </p:nvPr>
        </p:nvSpPr>
        <p:spPr/>
        <p:txBody>
          <a:bodyPr/>
          <a:lstStyle>
            <a:lvl1pPr>
              <a:defRPr/>
            </a:lvl1pPr>
          </a:lstStyle>
          <a:p>
            <a:fld id="{C3703D1D-AA96-5041-8F8C-E21935B58365}" type="slidenum">
              <a:rPr lang="en-US" altLang="en-US"/>
              <a:pPr/>
              <a:t>‹#›</a:t>
            </a:fld>
            <a:endParaRPr lang="en-US" altLang="en-US"/>
          </a:p>
        </p:txBody>
      </p:sp>
    </p:spTree>
    <p:extLst>
      <p:ext uri="{BB962C8B-B14F-4D97-AF65-F5344CB8AC3E}">
        <p14:creationId xmlns:p14="http://schemas.microsoft.com/office/powerpoint/2010/main" val="196615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11F56EB5-206A-C144-8F1C-573B70710B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9C47FE7C-4505-4444-9FD4-22D9158B4B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D7E3748F-8349-F644-B6FA-AC7DAAB73DE8}"/>
              </a:ext>
            </a:extLst>
          </p:cNvPr>
          <p:cNvSpPr>
            <a:spLocks noGrp="1" noChangeArrowheads="1"/>
          </p:cNvSpPr>
          <p:nvPr>
            <p:ph type="sldNum" sz="quarter" idx="12"/>
          </p:nvPr>
        </p:nvSpPr>
        <p:spPr>
          <a:ln/>
        </p:spPr>
        <p:txBody>
          <a:bodyPr/>
          <a:lstStyle>
            <a:lvl1pPr>
              <a:defRPr/>
            </a:lvl1pPr>
          </a:lstStyle>
          <a:p>
            <a:fld id="{0E9A9FAC-6023-7B45-905A-58AED73F3078}" type="slidenum">
              <a:rPr lang="en-US" altLang="en-US"/>
              <a:pPr/>
              <a:t>‹#›</a:t>
            </a:fld>
            <a:endParaRPr lang="en-US" altLang="en-US"/>
          </a:p>
        </p:txBody>
      </p:sp>
    </p:spTree>
    <p:extLst>
      <p:ext uri="{BB962C8B-B14F-4D97-AF65-F5344CB8AC3E}">
        <p14:creationId xmlns:p14="http://schemas.microsoft.com/office/powerpoint/2010/main" val="3372471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1233533-E50E-CF4E-AD79-8B8353E307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ADE90A5-E145-724C-8A2B-C95599D0B1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3D31C5-7FD0-1C46-9848-AD7DFE65B2E5}"/>
              </a:ext>
            </a:extLst>
          </p:cNvPr>
          <p:cNvSpPr>
            <a:spLocks noGrp="1"/>
          </p:cNvSpPr>
          <p:nvPr>
            <p:ph type="sldNum" sz="quarter" idx="12"/>
          </p:nvPr>
        </p:nvSpPr>
        <p:spPr/>
        <p:txBody>
          <a:bodyPr/>
          <a:lstStyle>
            <a:lvl1pPr>
              <a:defRPr/>
            </a:lvl1pPr>
          </a:lstStyle>
          <a:p>
            <a:fld id="{845A212E-184F-3648-94C9-DEB00AD671A5}" type="slidenum">
              <a:rPr lang="en-US" altLang="en-US"/>
              <a:pPr/>
              <a:t>‹#›</a:t>
            </a:fld>
            <a:endParaRPr lang="en-US" altLang="en-US"/>
          </a:p>
        </p:txBody>
      </p:sp>
    </p:spTree>
    <p:extLst>
      <p:ext uri="{BB962C8B-B14F-4D97-AF65-F5344CB8AC3E}">
        <p14:creationId xmlns:p14="http://schemas.microsoft.com/office/powerpoint/2010/main" val="841374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EAF185C-0E16-F74D-92CB-9DB7FCBC296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E7CDC3C-FA38-EF47-B328-A7BD4F960E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26B222-50B1-F441-93A0-2E0EF3591103}"/>
              </a:ext>
            </a:extLst>
          </p:cNvPr>
          <p:cNvSpPr>
            <a:spLocks noGrp="1"/>
          </p:cNvSpPr>
          <p:nvPr>
            <p:ph type="sldNum" sz="quarter" idx="12"/>
          </p:nvPr>
        </p:nvSpPr>
        <p:spPr/>
        <p:txBody>
          <a:bodyPr/>
          <a:lstStyle>
            <a:lvl1pPr>
              <a:defRPr/>
            </a:lvl1pPr>
          </a:lstStyle>
          <a:p>
            <a:fld id="{92F5E9B5-958D-E143-BD79-90DF05B78E43}" type="slidenum">
              <a:rPr lang="en-US" altLang="en-US"/>
              <a:pPr/>
              <a:t>‹#›</a:t>
            </a:fld>
            <a:endParaRPr lang="en-US" altLang="en-US"/>
          </a:p>
        </p:txBody>
      </p:sp>
    </p:spTree>
    <p:extLst>
      <p:ext uri="{BB962C8B-B14F-4D97-AF65-F5344CB8AC3E}">
        <p14:creationId xmlns:p14="http://schemas.microsoft.com/office/powerpoint/2010/main" val="945370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B99D4-E91A-CF4E-A82D-A5CA3A0696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7952B86-0861-A340-8FD2-1DB18EFD0F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5FDB77-1783-7141-9A3B-163AAAA9B316}"/>
              </a:ext>
            </a:extLst>
          </p:cNvPr>
          <p:cNvSpPr>
            <a:spLocks noGrp="1"/>
          </p:cNvSpPr>
          <p:nvPr>
            <p:ph type="sldNum" sz="quarter" idx="12"/>
          </p:nvPr>
        </p:nvSpPr>
        <p:spPr/>
        <p:txBody>
          <a:bodyPr/>
          <a:lstStyle>
            <a:lvl1pPr>
              <a:defRPr/>
            </a:lvl1pPr>
          </a:lstStyle>
          <a:p>
            <a:fld id="{239CB2C2-03BD-3D4F-BE28-B31166038445}" type="slidenum">
              <a:rPr lang="en-US" altLang="en-US"/>
              <a:pPr/>
              <a:t>‹#›</a:t>
            </a:fld>
            <a:endParaRPr lang="en-US" altLang="en-US"/>
          </a:p>
        </p:txBody>
      </p:sp>
    </p:spTree>
    <p:extLst>
      <p:ext uri="{BB962C8B-B14F-4D97-AF65-F5344CB8AC3E}">
        <p14:creationId xmlns:p14="http://schemas.microsoft.com/office/powerpoint/2010/main" val="998374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06B17-4546-6540-82BC-F37CB038521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E03C143-DE89-214D-953F-FDF6E8671C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195A6D-D46B-3249-BD54-D2D7B6ADC986}"/>
              </a:ext>
            </a:extLst>
          </p:cNvPr>
          <p:cNvSpPr>
            <a:spLocks noGrp="1"/>
          </p:cNvSpPr>
          <p:nvPr>
            <p:ph type="sldNum" sz="quarter" idx="12"/>
          </p:nvPr>
        </p:nvSpPr>
        <p:spPr/>
        <p:txBody>
          <a:bodyPr/>
          <a:lstStyle>
            <a:lvl1pPr>
              <a:defRPr/>
            </a:lvl1pPr>
          </a:lstStyle>
          <a:p>
            <a:fld id="{018A82B7-E5DF-DE40-91FC-E652F0660C95}" type="slidenum">
              <a:rPr lang="en-US" altLang="en-US"/>
              <a:pPr/>
              <a:t>‹#›</a:t>
            </a:fld>
            <a:endParaRPr lang="en-US" altLang="en-US"/>
          </a:p>
        </p:txBody>
      </p:sp>
    </p:spTree>
    <p:extLst>
      <p:ext uri="{BB962C8B-B14F-4D97-AF65-F5344CB8AC3E}">
        <p14:creationId xmlns:p14="http://schemas.microsoft.com/office/powerpoint/2010/main" val="3521084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1792795-6065-E047-AA1D-B811409EB7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46AD02-516C-D846-9EDB-C96D4A43B8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9D7D91-895A-C446-A1A1-FAE94B35E0D8}"/>
              </a:ext>
            </a:extLst>
          </p:cNvPr>
          <p:cNvSpPr>
            <a:spLocks noGrp="1" noChangeArrowheads="1"/>
          </p:cNvSpPr>
          <p:nvPr>
            <p:ph type="sldNum" sz="quarter" idx="12"/>
          </p:nvPr>
        </p:nvSpPr>
        <p:spPr>
          <a:ln/>
        </p:spPr>
        <p:txBody>
          <a:bodyPr/>
          <a:lstStyle>
            <a:lvl1pPr>
              <a:defRPr/>
            </a:lvl1pPr>
          </a:lstStyle>
          <a:p>
            <a:fld id="{FBA760C5-2D65-E64D-ADE9-9173A6BF93CF}" type="slidenum">
              <a:rPr lang="en-US" altLang="en-US"/>
              <a:pPr/>
              <a:t>‹#›</a:t>
            </a:fld>
            <a:endParaRPr lang="en-US" altLang="en-US"/>
          </a:p>
        </p:txBody>
      </p:sp>
    </p:spTree>
    <p:extLst>
      <p:ext uri="{BB962C8B-B14F-4D97-AF65-F5344CB8AC3E}">
        <p14:creationId xmlns:p14="http://schemas.microsoft.com/office/powerpoint/2010/main" val="858630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4E64F6-9CCD-BD49-A5BA-C7F390F456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1C8BDE-0CD7-2E44-81EF-99FCD1261A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270279-6F58-8C45-A07F-44634D663132}"/>
              </a:ext>
            </a:extLst>
          </p:cNvPr>
          <p:cNvSpPr>
            <a:spLocks noGrp="1" noChangeArrowheads="1"/>
          </p:cNvSpPr>
          <p:nvPr>
            <p:ph type="sldNum" sz="quarter" idx="12"/>
          </p:nvPr>
        </p:nvSpPr>
        <p:spPr>
          <a:ln/>
        </p:spPr>
        <p:txBody>
          <a:bodyPr/>
          <a:lstStyle>
            <a:lvl1pPr>
              <a:defRPr/>
            </a:lvl1pPr>
          </a:lstStyle>
          <a:p>
            <a:fld id="{AC7432FD-79D0-2943-8BC0-E40B9B10D75C}" type="slidenum">
              <a:rPr lang="en-US" altLang="en-US"/>
              <a:pPr/>
              <a:t>‹#›</a:t>
            </a:fld>
            <a:endParaRPr lang="en-US" altLang="en-US"/>
          </a:p>
        </p:txBody>
      </p:sp>
    </p:spTree>
    <p:extLst>
      <p:ext uri="{BB962C8B-B14F-4D97-AF65-F5344CB8AC3E}">
        <p14:creationId xmlns:p14="http://schemas.microsoft.com/office/powerpoint/2010/main" val="2661244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747B69F-8998-2444-959B-1375B13BE9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CF0A09-119C-DC45-A33C-72D1E0C6BD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C32DD1-958A-B641-B2D2-64BADE935E81}"/>
              </a:ext>
            </a:extLst>
          </p:cNvPr>
          <p:cNvSpPr>
            <a:spLocks noGrp="1" noChangeArrowheads="1"/>
          </p:cNvSpPr>
          <p:nvPr>
            <p:ph type="sldNum" sz="quarter" idx="12"/>
          </p:nvPr>
        </p:nvSpPr>
        <p:spPr>
          <a:ln/>
        </p:spPr>
        <p:txBody>
          <a:bodyPr/>
          <a:lstStyle>
            <a:lvl1pPr>
              <a:defRPr/>
            </a:lvl1pPr>
          </a:lstStyle>
          <a:p>
            <a:fld id="{B129B2AB-343A-C04A-B698-ED8F951FB234}" type="slidenum">
              <a:rPr lang="en-US" altLang="en-US"/>
              <a:pPr/>
              <a:t>‹#›</a:t>
            </a:fld>
            <a:endParaRPr lang="en-US" altLang="en-US"/>
          </a:p>
        </p:txBody>
      </p:sp>
    </p:spTree>
    <p:extLst>
      <p:ext uri="{BB962C8B-B14F-4D97-AF65-F5344CB8AC3E}">
        <p14:creationId xmlns:p14="http://schemas.microsoft.com/office/powerpoint/2010/main" val="2424584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853CC7-B850-C54C-8F27-697C98EDB0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72B81E-4DB5-8A4B-B038-539A3C830F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9DE27D-7164-E949-ACAD-EA559B58B66C}"/>
              </a:ext>
            </a:extLst>
          </p:cNvPr>
          <p:cNvSpPr>
            <a:spLocks noGrp="1" noChangeArrowheads="1"/>
          </p:cNvSpPr>
          <p:nvPr>
            <p:ph type="sldNum" sz="quarter" idx="12"/>
          </p:nvPr>
        </p:nvSpPr>
        <p:spPr>
          <a:ln/>
        </p:spPr>
        <p:txBody>
          <a:bodyPr/>
          <a:lstStyle>
            <a:lvl1pPr>
              <a:defRPr/>
            </a:lvl1pPr>
          </a:lstStyle>
          <a:p>
            <a:fld id="{74A32922-00F8-8A4D-BBF1-D4F9448AAFBB}" type="slidenum">
              <a:rPr lang="en-US" altLang="en-US"/>
              <a:pPr/>
              <a:t>‹#›</a:t>
            </a:fld>
            <a:endParaRPr lang="en-US" altLang="en-US"/>
          </a:p>
        </p:txBody>
      </p:sp>
    </p:spTree>
    <p:extLst>
      <p:ext uri="{BB962C8B-B14F-4D97-AF65-F5344CB8AC3E}">
        <p14:creationId xmlns:p14="http://schemas.microsoft.com/office/powerpoint/2010/main" val="1088062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B2D725-E222-B745-8423-0B3A87A6816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E8BB973-7EB7-2647-902C-D3C5AB9654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CE3EB76-485E-594A-839D-9DF1B4BA8069}"/>
              </a:ext>
            </a:extLst>
          </p:cNvPr>
          <p:cNvSpPr>
            <a:spLocks noGrp="1" noChangeArrowheads="1"/>
          </p:cNvSpPr>
          <p:nvPr>
            <p:ph type="sldNum" sz="quarter" idx="12"/>
          </p:nvPr>
        </p:nvSpPr>
        <p:spPr>
          <a:ln/>
        </p:spPr>
        <p:txBody>
          <a:bodyPr/>
          <a:lstStyle>
            <a:lvl1pPr>
              <a:defRPr/>
            </a:lvl1pPr>
          </a:lstStyle>
          <a:p>
            <a:fld id="{ACDE92FC-76F7-B149-B80A-B64B1D21FF65}" type="slidenum">
              <a:rPr lang="en-US" altLang="en-US"/>
              <a:pPr/>
              <a:t>‹#›</a:t>
            </a:fld>
            <a:endParaRPr lang="en-US" altLang="en-US"/>
          </a:p>
        </p:txBody>
      </p:sp>
    </p:spTree>
    <p:extLst>
      <p:ext uri="{BB962C8B-B14F-4D97-AF65-F5344CB8AC3E}">
        <p14:creationId xmlns:p14="http://schemas.microsoft.com/office/powerpoint/2010/main" val="1208320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11A6481-7D2B-3247-AB99-75849C236B5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DF0F5D0-E52E-6A40-BD25-609E69CE48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76F9029-BFA3-BE4B-9AAE-C2949C3703C7}"/>
              </a:ext>
            </a:extLst>
          </p:cNvPr>
          <p:cNvSpPr>
            <a:spLocks noGrp="1" noChangeArrowheads="1"/>
          </p:cNvSpPr>
          <p:nvPr>
            <p:ph type="sldNum" sz="quarter" idx="12"/>
          </p:nvPr>
        </p:nvSpPr>
        <p:spPr>
          <a:ln/>
        </p:spPr>
        <p:txBody>
          <a:bodyPr/>
          <a:lstStyle>
            <a:lvl1pPr>
              <a:defRPr/>
            </a:lvl1pPr>
          </a:lstStyle>
          <a:p>
            <a:fld id="{AFCD2C6D-6974-BB41-88D0-FAFB928E24B6}" type="slidenum">
              <a:rPr lang="en-US" altLang="en-US"/>
              <a:pPr/>
              <a:t>‹#›</a:t>
            </a:fld>
            <a:endParaRPr lang="en-US" altLang="en-US"/>
          </a:p>
        </p:txBody>
      </p:sp>
    </p:spTree>
    <p:extLst>
      <p:ext uri="{BB962C8B-B14F-4D97-AF65-F5344CB8AC3E}">
        <p14:creationId xmlns:p14="http://schemas.microsoft.com/office/powerpoint/2010/main" val="353282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0DFFB772-8F11-C542-9E92-BA0450C20C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12ADEAB8-817A-9E4F-808E-5EB0DED513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C00398B1-6C99-FE42-B16C-1BDB49DB88DD}"/>
              </a:ext>
            </a:extLst>
          </p:cNvPr>
          <p:cNvSpPr>
            <a:spLocks noGrp="1" noChangeArrowheads="1"/>
          </p:cNvSpPr>
          <p:nvPr>
            <p:ph type="sldNum" sz="quarter" idx="12"/>
          </p:nvPr>
        </p:nvSpPr>
        <p:spPr>
          <a:ln/>
        </p:spPr>
        <p:txBody>
          <a:bodyPr/>
          <a:lstStyle>
            <a:lvl1pPr>
              <a:defRPr/>
            </a:lvl1pPr>
          </a:lstStyle>
          <a:p>
            <a:fld id="{E2857169-0A7E-FF45-B1D9-DA241EAEF8C6}" type="slidenum">
              <a:rPr lang="en-US" altLang="en-US"/>
              <a:pPr/>
              <a:t>‹#›</a:t>
            </a:fld>
            <a:endParaRPr lang="en-US" altLang="en-US"/>
          </a:p>
        </p:txBody>
      </p:sp>
    </p:spTree>
    <p:extLst>
      <p:ext uri="{BB962C8B-B14F-4D97-AF65-F5344CB8AC3E}">
        <p14:creationId xmlns:p14="http://schemas.microsoft.com/office/powerpoint/2010/main" val="1572624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00750A-CEBB-1643-B62D-834FE7709D6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00817F5-14AB-4E4F-8602-1A8AB4E57D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1F895D1-4AFF-AC42-8053-55E4778C7AC0}"/>
              </a:ext>
            </a:extLst>
          </p:cNvPr>
          <p:cNvSpPr>
            <a:spLocks noGrp="1" noChangeArrowheads="1"/>
          </p:cNvSpPr>
          <p:nvPr>
            <p:ph type="sldNum" sz="quarter" idx="12"/>
          </p:nvPr>
        </p:nvSpPr>
        <p:spPr>
          <a:ln/>
        </p:spPr>
        <p:txBody>
          <a:bodyPr/>
          <a:lstStyle>
            <a:lvl1pPr>
              <a:defRPr/>
            </a:lvl1pPr>
          </a:lstStyle>
          <a:p>
            <a:fld id="{E047A3CF-9452-9D4B-82E7-B1BC150F0DFD}" type="slidenum">
              <a:rPr lang="en-US" altLang="en-US"/>
              <a:pPr/>
              <a:t>‹#›</a:t>
            </a:fld>
            <a:endParaRPr lang="en-US" altLang="en-US"/>
          </a:p>
        </p:txBody>
      </p:sp>
    </p:spTree>
    <p:extLst>
      <p:ext uri="{BB962C8B-B14F-4D97-AF65-F5344CB8AC3E}">
        <p14:creationId xmlns:p14="http://schemas.microsoft.com/office/powerpoint/2010/main" val="4148348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AE6F306-1256-814D-AEB7-DEAEDE94568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5B58E0-F69F-3341-8FBA-7427BBD6D5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F24461B-E799-1C49-BA70-474AA3F927C9}"/>
              </a:ext>
            </a:extLst>
          </p:cNvPr>
          <p:cNvSpPr>
            <a:spLocks noGrp="1" noChangeArrowheads="1"/>
          </p:cNvSpPr>
          <p:nvPr>
            <p:ph type="sldNum" sz="quarter" idx="12"/>
          </p:nvPr>
        </p:nvSpPr>
        <p:spPr>
          <a:ln/>
        </p:spPr>
        <p:txBody>
          <a:bodyPr/>
          <a:lstStyle>
            <a:lvl1pPr>
              <a:defRPr/>
            </a:lvl1pPr>
          </a:lstStyle>
          <a:p>
            <a:fld id="{8920768C-7419-8848-991C-354BDCDF8448}" type="slidenum">
              <a:rPr lang="en-US" altLang="en-US"/>
              <a:pPr/>
              <a:t>‹#›</a:t>
            </a:fld>
            <a:endParaRPr lang="en-US" altLang="en-US"/>
          </a:p>
        </p:txBody>
      </p:sp>
    </p:spTree>
    <p:extLst>
      <p:ext uri="{BB962C8B-B14F-4D97-AF65-F5344CB8AC3E}">
        <p14:creationId xmlns:p14="http://schemas.microsoft.com/office/powerpoint/2010/main" val="1451068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8FB30E0-04A7-7040-9EB4-6CAF7AF4C6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E96DBB-ED25-8947-A3C1-8E0C352116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BAF9ED-F1DA-E346-A5B6-E63EA0FD7B56}"/>
              </a:ext>
            </a:extLst>
          </p:cNvPr>
          <p:cNvSpPr>
            <a:spLocks noGrp="1" noChangeArrowheads="1"/>
          </p:cNvSpPr>
          <p:nvPr>
            <p:ph type="sldNum" sz="quarter" idx="12"/>
          </p:nvPr>
        </p:nvSpPr>
        <p:spPr>
          <a:ln/>
        </p:spPr>
        <p:txBody>
          <a:bodyPr/>
          <a:lstStyle>
            <a:lvl1pPr>
              <a:defRPr/>
            </a:lvl1pPr>
          </a:lstStyle>
          <a:p>
            <a:fld id="{FBF95C06-A4F2-9D41-A697-B49F62996533}" type="slidenum">
              <a:rPr lang="en-US" altLang="en-US"/>
              <a:pPr/>
              <a:t>‹#›</a:t>
            </a:fld>
            <a:endParaRPr lang="en-US" altLang="en-US"/>
          </a:p>
        </p:txBody>
      </p:sp>
    </p:spTree>
    <p:extLst>
      <p:ext uri="{BB962C8B-B14F-4D97-AF65-F5344CB8AC3E}">
        <p14:creationId xmlns:p14="http://schemas.microsoft.com/office/powerpoint/2010/main" val="3783116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B6C17B-890E-5847-A437-D4EDD718B7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BC9DF9-D4C7-4F4A-A9A5-4B5786B08A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99750B-F233-E147-AE49-C17FD7A97CA7}"/>
              </a:ext>
            </a:extLst>
          </p:cNvPr>
          <p:cNvSpPr>
            <a:spLocks noGrp="1" noChangeArrowheads="1"/>
          </p:cNvSpPr>
          <p:nvPr>
            <p:ph type="sldNum" sz="quarter" idx="12"/>
          </p:nvPr>
        </p:nvSpPr>
        <p:spPr>
          <a:ln/>
        </p:spPr>
        <p:txBody>
          <a:bodyPr/>
          <a:lstStyle>
            <a:lvl1pPr>
              <a:defRPr/>
            </a:lvl1pPr>
          </a:lstStyle>
          <a:p>
            <a:fld id="{C7D82CB5-1AAF-AF4A-A6B7-1C16E376B678}" type="slidenum">
              <a:rPr lang="en-US" altLang="en-US"/>
              <a:pPr/>
              <a:t>‹#›</a:t>
            </a:fld>
            <a:endParaRPr lang="en-US" altLang="en-US"/>
          </a:p>
        </p:txBody>
      </p:sp>
    </p:spTree>
    <p:extLst>
      <p:ext uri="{BB962C8B-B14F-4D97-AF65-F5344CB8AC3E}">
        <p14:creationId xmlns:p14="http://schemas.microsoft.com/office/powerpoint/2010/main" val="2498025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A50054-93AB-534D-A6E4-A9EBDDF835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57E70B-CCA4-9440-97B3-E9C3C14FC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D2CFF4-DAF7-8B49-9CA3-DBCFF20E304B}"/>
              </a:ext>
            </a:extLst>
          </p:cNvPr>
          <p:cNvSpPr>
            <a:spLocks noGrp="1" noChangeArrowheads="1"/>
          </p:cNvSpPr>
          <p:nvPr>
            <p:ph type="sldNum" sz="quarter" idx="12"/>
          </p:nvPr>
        </p:nvSpPr>
        <p:spPr>
          <a:ln/>
        </p:spPr>
        <p:txBody>
          <a:bodyPr/>
          <a:lstStyle>
            <a:lvl1pPr>
              <a:defRPr/>
            </a:lvl1pPr>
          </a:lstStyle>
          <a:p>
            <a:fld id="{30521D99-407C-1B4F-9053-5EA54CD0470F}" type="slidenum">
              <a:rPr lang="en-US" altLang="en-US"/>
              <a:pPr/>
              <a:t>‹#›</a:t>
            </a:fld>
            <a:endParaRPr lang="en-US" altLang="en-US"/>
          </a:p>
        </p:txBody>
      </p:sp>
    </p:spTree>
    <p:extLst>
      <p:ext uri="{BB962C8B-B14F-4D97-AF65-F5344CB8AC3E}">
        <p14:creationId xmlns:p14="http://schemas.microsoft.com/office/powerpoint/2010/main" val="2059511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E1CA2F2-7F11-A94D-81DC-497997BA09D0}"/>
              </a:ext>
            </a:extLst>
          </p:cNvPr>
          <p:cNvGrpSpPr>
            <a:grpSpLocks/>
          </p:cNvGrpSpPr>
          <p:nvPr/>
        </p:nvGrpSpPr>
        <p:grpSpPr bwMode="auto">
          <a:xfrm>
            <a:off x="0" y="0"/>
            <a:ext cx="8458200" cy="5943600"/>
            <a:chOff x="0" y="0"/>
            <a:chExt cx="5328" cy="3744"/>
          </a:xfrm>
        </p:grpSpPr>
        <p:sp>
          <p:nvSpPr>
            <p:cNvPr id="5" name="Freeform 3">
              <a:extLst>
                <a:ext uri="{FF2B5EF4-FFF2-40B4-BE49-F238E27FC236}">
                  <a16:creationId xmlns:a16="http://schemas.microsoft.com/office/drawing/2014/main" id="{0E83603F-4050-2F4B-8892-291C4723665D}"/>
                </a:ext>
              </a:extLst>
            </p:cNvPr>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6" name="Freeform 4">
              <a:extLst>
                <a:ext uri="{FF2B5EF4-FFF2-40B4-BE49-F238E27FC236}">
                  <a16:creationId xmlns:a16="http://schemas.microsoft.com/office/drawing/2014/main" id="{5B185B31-0922-8847-8C6F-C9A4A5199D02}"/>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01"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2970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Date Placeholder 6">
            <a:extLst>
              <a:ext uri="{FF2B5EF4-FFF2-40B4-BE49-F238E27FC236}">
                <a16:creationId xmlns:a16="http://schemas.microsoft.com/office/drawing/2014/main" id="{0177BA30-8DB4-C942-A7EC-11060E840F16}"/>
              </a:ext>
            </a:extLst>
          </p:cNvPr>
          <p:cNvSpPr>
            <a:spLocks noGrp="1" noChangeArrowheads="1"/>
          </p:cNvSpPr>
          <p:nvPr>
            <p:ph type="dt" sz="quarter"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43DE6901-FD87-4B43-B8BB-BF4CF688740A}"/>
              </a:ext>
            </a:extLst>
          </p:cNvPr>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943BE3A6-0B37-FE42-904E-841AC01C6003}"/>
              </a:ext>
            </a:extLst>
          </p:cNvPr>
          <p:cNvSpPr>
            <a:spLocks noGrp="1" noChangeArrowheads="1"/>
          </p:cNvSpPr>
          <p:nvPr>
            <p:ph type="sldNum" sz="quarter" idx="12"/>
          </p:nvPr>
        </p:nvSpPr>
        <p:spPr/>
        <p:txBody>
          <a:bodyPr/>
          <a:lstStyle>
            <a:lvl1pPr>
              <a:defRPr/>
            </a:lvl1pPr>
          </a:lstStyle>
          <a:p>
            <a:fld id="{A417CF17-C668-5143-8588-C859C890736B}" type="slidenum">
              <a:rPr lang="en-US" altLang="en-US"/>
              <a:pPr/>
              <a:t>‹#›</a:t>
            </a:fld>
            <a:endParaRPr lang="en-US" altLang="en-US"/>
          </a:p>
        </p:txBody>
      </p:sp>
    </p:spTree>
    <p:extLst>
      <p:ext uri="{BB962C8B-B14F-4D97-AF65-F5344CB8AC3E}">
        <p14:creationId xmlns:p14="http://schemas.microsoft.com/office/powerpoint/2010/main" val="198673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55E0AEA-C6E0-BF40-B45A-2F5B93CD5A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D58ECFA0-86A8-A546-9423-EFBD3CAA71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AA47129-38B2-6649-AE0F-94C32F8D28FD}"/>
              </a:ext>
            </a:extLst>
          </p:cNvPr>
          <p:cNvSpPr>
            <a:spLocks noGrp="1" noChangeArrowheads="1"/>
          </p:cNvSpPr>
          <p:nvPr>
            <p:ph type="sldNum" sz="quarter" idx="12"/>
          </p:nvPr>
        </p:nvSpPr>
        <p:spPr>
          <a:ln/>
        </p:spPr>
        <p:txBody>
          <a:bodyPr/>
          <a:lstStyle>
            <a:lvl1pPr>
              <a:defRPr/>
            </a:lvl1pPr>
          </a:lstStyle>
          <a:p>
            <a:fld id="{415B6222-1523-2646-876D-B8960CDF4F3E}" type="slidenum">
              <a:rPr lang="en-US" altLang="en-US"/>
              <a:pPr/>
              <a:t>‹#›</a:t>
            </a:fld>
            <a:endParaRPr lang="en-US" altLang="en-US"/>
          </a:p>
        </p:txBody>
      </p:sp>
    </p:spTree>
    <p:extLst>
      <p:ext uri="{BB962C8B-B14F-4D97-AF65-F5344CB8AC3E}">
        <p14:creationId xmlns:p14="http://schemas.microsoft.com/office/powerpoint/2010/main" val="2233196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4910A7FD-2EAE-DE45-BED0-B2E0CB1B65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52CB47CF-8A45-C34E-8F32-E86ABC5465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F62D3536-5114-6547-B02E-17F103454330}"/>
              </a:ext>
            </a:extLst>
          </p:cNvPr>
          <p:cNvSpPr>
            <a:spLocks noGrp="1" noChangeArrowheads="1"/>
          </p:cNvSpPr>
          <p:nvPr>
            <p:ph type="sldNum" sz="quarter" idx="12"/>
          </p:nvPr>
        </p:nvSpPr>
        <p:spPr>
          <a:ln/>
        </p:spPr>
        <p:txBody>
          <a:bodyPr/>
          <a:lstStyle>
            <a:lvl1pPr>
              <a:defRPr/>
            </a:lvl1pPr>
          </a:lstStyle>
          <a:p>
            <a:fld id="{434D7734-C7BE-DE49-9306-7FA08061758A}" type="slidenum">
              <a:rPr lang="en-US" altLang="en-US"/>
              <a:pPr/>
              <a:t>‹#›</a:t>
            </a:fld>
            <a:endParaRPr lang="en-US" altLang="en-US"/>
          </a:p>
        </p:txBody>
      </p:sp>
    </p:spTree>
    <p:extLst>
      <p:ext uri="{BB962C8B-B14F-4D97-AF65-F5344CB8AC3E}">
        <p14:creationId xmlns:p14="http://schemas.microsoft.com/office/powerpoint/2010/main" val="3344685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9E356479-E7AF-3C42-8CF5-94451C1B16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29B4EAE1-C313-FB4B-85EE-7E739A0AE4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8987C732-7D55-B645-B731-2319DADC5CE4}"/>
              </a:ext>
            </a:extLst>
          </p:cNvPr>
          <p:cNvSpPr>
            <a:spLocks noGrp="1" noChangeArrowheads="1"/>
          </p:cNvSpPr>
          <p:nvPr>
            <p:ph type="sldNum" sz="quarter" idx="12"/>
          </p:nvPr>
        </p:nvSpPr>
        <p:spPr>
          <a:ln/>
        </p:spPr>
        <p:txBody>
          <a:bodyPr/>
          <a:lstStyle>
            <a:lvl1pPr>
              <a:defRPr/>
            </a:lvl1pPr>
          </a:lstStyle>
          <a:p>
            <a:fld id="{39C0729D-487D-3E44-9682-18B9C912CCE1}" type="slidenum">
              <a:rPr lang="en-US" altLang="en-US"/>
              <a:pPr/>
              <a:t>‹#›</a:t>
            </a:fld>
            <a:endParaRPr lang="en-US" altLang="en-US"/>
          </a:p>
        </p:txBody>
      </p:sp>
    </p:spTree>
    <p:extLst>
      <p:ext uri="{BB962C8B-B14F-4D97-AF65-F5344CB8AC3E}">
        <p14:creationId xmlns:p14="http://schemas.microsoft.com/office/powerpoint/2010/main" val="729539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BC7595D5-CE86-BE4D-ACA1-03DB7F4FE5C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33113887-831F-2A40-B588-CE4FFD134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C1CAF9C7-C966-684C-B43C-7C3875C8322A}"/>
              </a:ext>
            </a:extLst>
          </p:cNvPr>
          <p:cNvSpPr>
            <a:spLocks noGrp="1" noChangeArrowheads="1"/>
          </p:cNvSpPr>
          <p:nvPr>
            <p:ph type="sldNum" sz="quarter" idx="12"/>
          </p:nvPr>
        </p:nvSpPr>
        <p:spPr>
          <a:ln/>
        </p:spPr>
        <p:txBody>
          <a:bodyPr/>
          <a:lstStyle>
            <a:lvl1pPr>
              <a:defRPr/>
            </a:lvl1pPr>
          </a:lstStyle>
          <a:p>
            <a:fld id="{29AF21A3-AB58-3F4D-AA78-69B0DD900D1E}" type="slidenum">
              <a:rPr lang="en-US" altLang="en-US"/>
              <a:pPr/>
              <a:t>‹#›</a:t>
            </a:fld>
            <a:endParaRPr lang="en-US" altLang="en-US"/>
          </a:p>
        </p:txBody>
      </p:sp>
    </p:spTree>
    <p:extLst>
      <p:ext uri="{BB962C8B-B14F-4D97-AF65-F5344CB8AC3E}">
        <p14:creationId xmlns:p14="http://schemas.microsoft.com/office/powerpoint/2010/main" val="28391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838C0876-57E8-4143-8D92-7F66BB64D63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804DF460-3EF3-E948-ACDC-B1EE09456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179FFF07-B6AC-1848-878F-59FC5C6D9F18}"/>
              </a:ext>
            </a:extLst>
          </p:cNvPr>
          <p:cNvSpPr>
            <a:spLocks noGrp="1" noChangeArrowheads="1"/>
          </p:cNvSpPr>
          <p:nvPr>
            <p:ph type="sldNum" sz="quarter" idx="12"/>
          </p:nvPr>
        </p:nvSpPr>
        <p:spPr>
          <a:ln/>
        </p:spPr>
        <p:txBody>
          <a:bodyPr/>
          <a:lstStyle>
            <a:lvl1pPr>
              <a:defRPr/>
            </a:lvl1pPr>
          </a:lstStyle>
          <a:p>
            <a:fld id="{81A5C0CC-6558-374B-9A5C-5701576392C4}" type="slidenum">
              <a:rPr lang="en-US" altLang="en-US"/>
              <a:pPr/>
              <a:t>‹#›</a:t>
            </a:fld>
            <a:endParaRPr lang="en-US" altLang="en-US"/>
          </a:p>
        </p:txBody>
      </p:sp>
    </p:spTree>
    <p:extLst>
      <p:ext uri="{BB962C8B-B14F-4D97-AF65-F5344CB8AC3E}">
        <p14:creationId xmlns:p14="http://schemas.microsoft.com/office/powerpoint/2010/main" val="1922713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43C8B844-3F18-0344-86EE-C703B2724AF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BDC087F5-ED94-F446-BEB7-29E556267C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0DA4B13D-D117-F340-AA08-B672A3CF44CF}"/>
              </a:ext>
            </a:extLst>
          </p:cNvPr>
          <p:cNvSpPr>
            <a:spLocks noGrp="1" noChangeArrowheads="1"/>
          </p:cNvSpPr>
          <p:nvPr>
            <p:ph type="sldNum" sz="quarter" idx="12"/>
          </p:nvPr>
        </p:nvSpPr>
        <p:spPr>
          <a:ln/>
        </p:spPr>
        <p:txBody>
          <a:bodyPr/>
          <a:lstStyle>
            <a:lvl1pPr>
              <a:defRPr/>
            </a:lvl1pPr>
          </a:lstStyle>
          <a:p>
            <a:fld id="{882420DA-F570-454A-8180-345308B8A6DA}" type="slidenum">
              <a:rPr lang="en-US" altLang="en-US"/>
              <a:pPr/>
              <a:t>‹#›</a:t>
            </a:fld>
            <a:endParaRPr lang="en-US" altLang="en-US"/>
          </a:p>
        </p:txBody>
      </p:sp>
    </p:spTree>
    <p:extLst>
      <p:ext uri="{BB962C8B-B14F-4D97-AF65-F5344CB8AC3E}">
        <p14:creationId xmlns:p14="http://schemas.microsoft.com/office/powerpoint/2010/main" val="1694923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679E101-94F3-094C-BC3C-7047E02CCB9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DE4EB531-51E5-7E44-B912-F644C68444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0CEAC872-C66D-9C46-A2B5-3C4A5A9A0A76}"/>
              </a:ext>
            </a:extLst>
          </p:cNvPr>
          <p:cNvSpPr>
            <a:spLocks noGrp="1" noChangeArrowheads="1"/>
          </p:cNvSpPr>
          <p:nvPr>
            <p:ph type="sldNum" sz="quarter" idx="12"/>
          </p:nvPr>
        </p:nvSpPr>
        <p:spPr>
          <a:ln/>
        </p:spPr>
        <p:txBody>
          <a:bodyPr/>
          <a:lstStyle>
            <a:lvl1pPr>
              <a:defRPr/>
            </a:lvl1pPr>
          </a:lstStyle>
          <a:p>
            <a:fld id="{8BD22A11-1FEF-8F43-87F0-229A83BE3267}" type="slidenum">
              <a:rPr lang="en-US" altLang="en-US"/>
              <a:pPr/>
              <a:t>‹#›</a:t>
            </a:fld>
            <a:endParaRPr lang="en-US" altLang="en-US"/>
          </a:p>
        </p:txBody>
      </p:sp>
    </p:spTree>
    <p:extLst>
      <p:ext uri="{BB962C8B-B14F-4D97-AF65-F5344CB8AC3E}">
        <p14:creationId xmlns:p14="http://schemas.microsoft.com/office/powerpoint/2010/main" val="20161791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A832A49A-B6B6-C44F-AE35-ED5D8CBFD0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ADCAF43-1FC9-9448-9F33-B96FBF4CB1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FCA8366E-AA27-0741-A16E-1996CA00E37E}"/>
              </a:ext>
            </a:extLst>
          </p:cNvPr>
          <p:cNvSpPr>
            <a:spLocks noGrp="1" noChangeArrowheads="1"/>
          </p:cNvSpPr>
          <p:nvPr>
            <p:ph type="sldNum" sz="quarter" idx="12"/>
          </p:nvPr>
        </p:nvSpPr>
        <p:spPr>
          <a:ln/>
        </p:spPr>
        <p:txBody>
          <a:bodyPr/>
          <a:lstStyle>
            <a:lvl1pPr>
              <a:defRPr/>
            </a:lvl1pPr>
          </a:lstStyle>
          <a:p>
            <a:fld id="{D8168CCC-9BB6-514F-97FB-B6CE4F0700A5}" type="slidenum">
              <a:rPr lang="en-US" altLang="en-US"/>
              <a:pPr/>
              <a:t>‹#›</a:t>
            </a:fld>
            <a:endParaRPr lang="en-US" altLang="en-US"/>
          </a:p>
        </p:txBody>
      </p:sp>
    </p:spTree>
    <p:extLst>
      <p:ext uri="{BB962C8B-B14F-4D97-AF65-F5344CB8AC3E}">
        <p14:creationId xmlns:p14="http://schemas.microsoft.com/office/powerpoint/2010/main" val="1989154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D36078DD-02D9-7449-A8E8-3DED0D2981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32F2D70-3291-434E-8331-A3F062E5F4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821A8EBC-A523-AD42-8978-E771ADA672F0}"/>
              </a:ext>
            </a:extLst>
          </p:cNvPr>
          <p:cNvSpPr>
            <a:spLocks noGrp="1" noChangeArrowheads="1"/>
          </p:cNvSpPr>
          <p:nvPr>
            <p:ph type="sldNum" sz="quarter" idx="12"/>
          </p:nvPr>
        </p:nvSpPr>
        <p:spPr>
          <a:ln/>
        </p:spPr>
        <p:txBody>
          <a:bodyPr/>
          <a:lstStyle>
            <a:lvl1pPr>
              <a:defRPr/>
            </a:lvl1pPr>
          </a:lstStyle>
          <a:p>
            <a:fld id="{A16F38DE-9461-0A44-A16D-B7462468AF8C}" type="slidenum">
              <a:rPr lang="en-US" altLang="en-US"/>
              <a:pPr/>
              <a:t>‹#›</a:t>
            </a:fld>
            <a:endParaRPr lang="en-US" altLang="en-US"/>
          </a:p>
        </p:txBody>
      </p:sp>
    </p:spTree>
    <p:extLst>
      <p:ext uri="{BB962C8B-B14F-4D97-AF65-F5344CB8AC3E}">
        <p14:creationId xmlns:p14="http://schemas.microsoft.com/office/powerpoint/2010/main" val="2211244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4AFFEB3F-33C1-A244-A2BF-A6D74D523A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21EBF542-4524-0445-8AB3-EF69F0685E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C01A954A-2AED-6842-933F-15E067629138}"/>
              </a:ext>
            </a:extLst>
          </p:cNvPr>
          <p:cNvSpPr>
            <a:spLocks noGrp="1" noChangeArrowheads="1"/>
          </p:cNvSpPr>
          <p:nvPr>
            <p:ph type="sldNum" sz="quarter" idx="12"/>
          </p:nvPr>
        </p:nvSpPr>
        <p:spPr>
          <a:ln/>
        </p:spPr>
        <p:txBody>
          <a:bodyPr/>
          <a:lstStyle>
            <a:lvl1pPr>
              <a:defRPr/>
            </a:lvl1pPr>
          </a:lstStyle>
          <a:p>
            <a:fld id="{986EA3EB-A604-5644-B90F-F7A4DD9CBDC9}" type="slidenum">
              <a:rPr lang="en-US" altLang="en-US"/>
              <a:pPr/>
              <a:t>‹#›</a:t>
            </a:fld>
            <a:endParaRPr lang="en-US" altLang="en-US"/>
          </a:p>
        </p:txBody>
      </p:sp>
    </p:spTree>
    <p:extLst>
      <p:ext uri="{BB962C8B-B14F-4D97-AF65-F5344CB8AC3E}">
        <p14:creationId xmlns:p14="http://schemas.microsoft.com/office/powerpoint/2010/main" val="34947176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6920EBA-9448-4A40-A14B-665B0C23F6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270A8023-FC0B-F348-91F7-4D044E05CE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DD16F17-7021-FE4E-B49F-D489209BF6CF}"/>
              </a:ext>
            </a:extLst>
          </p:cNvPr>
          <p:cNvSpPr>
            <a:spLocks noGrp="1" noChangeArrowheads="1"/>
          </p:cNvSpPr>
          <p:nvPr>
            <p:ph type="sldNum" sz="quarter" idx="12"/>
          </p:nvPr>
        </p:nvSpPr>
        <p:spPr>
          <a:ln/>
        </p:spPr>
        <p:txBody>
          <a:bodyPr/>
          <a:lstStyle>
            <a:lvl1pPr>
              <a:defRPr/>
            </a:lvl1pPr>
          </a:lstStyle>
          <a:p>
            <a:fld id="{84869E69-396C-C743-8DAF-A265818D8ACB}" type="slidenum">
              <a:rPr lang="en-US" altLang="en-US"/>
              <a:pPr/>
              <a:t>‹#›</a:t>
            </a:fld>
            <a:endParaRPr lang="en-US" altLang="en-US"/>
          </a:p>
        </p:txBody>
      </p:sp>
    </p:spTree>
    <p:extLst>
      <p:ext uri="{BB962C8B-B14F-4D97-AF65-F5344CB8AC3E}">
        <p14:creationId xmlns:p14="http://schemas.microsoft.com/office/powerpoint/2010/main" val="32644095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C26E2BA-28E4-C44D-B0FA-D4E1A60B7177}"/>
              </a:ext>
            </a:extLst>
          </p:cNvPr>
          <p:cNvGrpSpPr>
            <a:grpSpLocks/>
          </p:cNvGrpSpPr>
          <p:nvPr/>
        </p:nvGrpSpPr>
        <p:grpSpPr bwMode="auto">
          <a:xfrm>
            <a:off x="0" y="0"/>
            <a:ext cx="9159875" cy="6870700"/>
            <a:chOff x="0" y="0"/>
            <a:chExt cx="5770" cy="4328"/>
          </a:xfrm>
        </p:grpSpPr>
        <p:sp>
          <p:nvSpPr>
            <p:cNvPr id="5" name="Rectangle 3">
              <a:extLst>
                <a:ext uri="{FF2B5EF4-FFF2-40B4-BE49-F238E27FC236}">
                  <a16:creationId xmlns:a16="http://schemas.microsoft.com/office/drawing/2014/main" id="{9F6552B4-D942-BE43-B3F0-A40E8BAACD1F}"/>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sz="1800"/>
            </a:p>
          </p:txBody>
        </p:sp>
        <p:sp>
          <p:nvSpPr>
            <p:cNvPr id="6" name="Rectangle 4">
              <a:extLst>
                <a:ext uri="{FF2B5EF4-FFF2-40B4-BE49-F238E27FC236}">
                  <a16:creationId xmlns:a16="http://schemas.microsoft.com/office/drawing/2014/main" id="{87011934-422F-6C46-8A0D-0DBBD0166403}"/>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sz="1800"/>
            </a:p>
          </p:txBody>
        </p:sp>
        <p:sp>
          <p:nvSpPr>
            <p:cNvPr id="7" name="Rectangle 5">
              <a:extLst>
                <a:ext uri="{FF2B5EF4-FFF2-40B4-BE49-F238E27FC236}">
                  <a16:creationId xmlns:a16="http://schemas.microsoft.com/office/drawing/2014/main" id="{18CCEDF7-45E7-DE44-B272-89876439DA62}"/>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defRPr/>
              </a:pPr>
              <a:endParaRPr kumimoji="1" lang="en-US" sz="1800">
                <a:latin typeface="Arial" charset="0"/>
                <a:ea typeface="ＭＳ Ｐゴシック" charset="-128"/>
                <a:cs typeface="ＭＳ Ｐゴシック" charset="-128"/>
              </a:endParaRPr>
            </a:p>
          </p:txBody>
        </p:sp>
        <p:grpSp>
          <p:nvGrpSpPr>
            <p:cNvPr id="8" name="Group 6">
              <a:extLst>
                <a:ext uri="{FF2B5EF4-FFF2-40B4-BE49-F238E27FC236}">
                  <a16:creationId xmlns:a16="http://schemas.microsoft.com/office/drawing/2014/main" id="{A65B6596-4843-C942-9F04-6EB1F160FFA0}"/>
                </a:ext>
              </a:extLst>
            </p:cNvPr>
            <p:cNvGrpSpPr>
              <a:grpSpLocks/>
            </p:cNvGrpSpPr>
            <p:nvPr/>
          </p:nvGrpSpPr>
          <p:grpSpPr bwMode="auto">
            <a:xfrm>
              <a:off x="4944" y="-5"/>
              <a:ext cx="816" cy="3980"/>
              <a:chOff x="4944" y="-5"/>
              <a:chExt cx="816" cy="3980"/>
            </a:xfrm>
          </p:grpSpPr>
          <p:grpSp>
            <p:nvGrpSpPr>
              <p:cNvPr id="20" name="Group 7">
                <a:extLst>
                  <a:ext uri="{FF2B5EF4-FFF2-40B4-BE49-F238E27FC236}">
                    <a16:creationId xmlns:a16="http://schemas.microsoft.com/office/drawing/2014/main" id="{A89A5C8D-1927-2A43-A960-B99480A31406}"/>
                  </a:ext>
                </a:extLst>
              </p:cNvPr>
              <p:cNvGrpSpPr>
                <a:grpSpLocks/>
              </p:cNvGrpSpPr>
              <p:nvPr userDrawn="1"/>
            </p:nvGrpSpPr>
            <p:grpSpPr bwMode="auto">
              <a:xfrm>
                <a:off x="5280" y="-5"/>
                <a:ext cx="480" cy="1436"/>
                <a:chOff x="5280" y="-5"/>
                <a:chExt cx="480" cy="1436"/>
              </a:xfrm>
            </p:grpSpPr>
            <p:grpSp>
              <p:nvGrpSpPr>
                <p:cNvPr id="41" name="Group 8">
                  <a:extLst>
                    <a:ext uri="{FF2B5EF4-FFF2-40B4-BE49-F238E27FC236}">
                      <a16:creationId xmlns:a16="http://schemas.microsoft.com/office/drawing/2014/main" id="{EBA2A6A8-886A-7646-9DDA-EC991D1DAA06}"/>
                    </a:ext>
                  </a:extLst>
                </p:cNvPr>
                <p:cNvGrpSpPr>
                  <a:grpSpLocks/>
                </p:cNvGrpSpPr>
                <p:nvPr userDrawn="1"/>
              </p:nvGrpSpPr>
              <p:grpSpPr bwMode="auto">
                <a:xfrm rot="-5400000">
                  <a:off x="5486" y="-4"/>
                  <a:ext cx="177" cy="176"/>
                  <a:chOff x="1682" y="330"/>
                  <a:chExt cx="1720" cy="2560"/>
                </a:xfrm>
              </p:grpSpPr>
              <p:grpSp>
                <p:nvGrpSpPr>
                  <p:cNvPr id="50" name="Group 9">
                    <a:extLst>
                      <a:ext uri="{FF2B5EF4-FFF2-40B4-BE49-F238E27FC236}">
                        <a16:creationId xmlns:a16="http://schemas.microsoft.com/office/drawing/2014/main" id="{FA9976C7-F310-ED41-A141-D4584CA1F40F}"/>
                      </a:ext>
                    </a:extLst>
                  </p:cNvPr>
                  <p:cNvGrpSpPr>
                    <a:grpSpLocks/>
                  </p:cNvGrpSpPr>
                  <p:nvPr/>
                </p:nvGrpSpPr>
                <p:grpSpPr bwMode="auto">
                  <a:xfrm>
                    <a:off x="1682" y="330"/>
                    <a:ext cx="1720" cy="2560"/>
                    <a:chOff x="1682" y="330"/>
                    <a:chExt cx="1720" cy="2560"/>
                  </a:xfrm>
                </p:grpSpPr>
                <p:sp>
                  <p:nvSpPr>
                    <p:cNvPr id="57" name="Freeform 10">
                      <a:extLst>
                        <a:ext uri="{FF2B5EF4-FFF2-40B4-BE49-F238E27FC236}">
                          <a16:creationId xmlns:a16="http://schemas.microsoft.com/office/drawing/2014/main" id="{F36C6A0E-E80B-DC45-A7AE-2A6A91E88EE5}"/>
                        </a:ext>
                      </a:extLst>
                    </p:cNvPr>
                    <p:cNvSpPr>
                      <a:spLocks/>
                    </p:cNvSpPr>
                    <p:nvPr/>
                  </p:nvSpPr>
                  <p:spPr bwMode="auto">
                    <a:xfrm>
                      <a:off x="2182" y="337"/>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8" name="Freeform 11">
                      <a:extLst>
                        <a:ext uri="{FF2B5EF4-FFF2-40B4-BE49-F238E27FC236}">
                          <a16:creationId xmlns:a16="http://schemas.microsoft.com/office/drawing/2014/main" id="{B22174BC-BC82-CA4A-B106-74A25815D038}"/>
                        </a:ext>
                      </a:extLst>
                    </p:cNvPr>
                    <p:cNvSpPr>
                      <a:spLocks/>
                    </p:cNvSpPr>
                    <p:nvPr/>
                  </p:nvSpPr>
                  <p:spPr bwMode="auto">
                    <a:xfrm>
                      <a:off x="1687" y="337"/>
                      <a:ext cx="865"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51" name="Oval 12">
                    <a:extLst>
                      <a:ext uri="{FF2B5EF4-FFF2-40B4-BE49-F238E27FC236}">
                        <a16:creationId xmlns:a16="http://schemas.microsoft.com/office/drawing/2014/main" id="{213B8765-53D2-CA49-AAD9-99AD03B3CD6C}"/>
                      </a:ext>
                    </a:extLst>
                  </p:cNvPr>
                  <p:cNvSpPr>
                    <a:spLocks noChangeArrowheads="1"/>
                  </p:cNvSpPr>
                  <p:nvPr/>
                </p:nvSpPr>
                <p:spPr bwMode="auto">
                  <a:xfrm>
                    <a:off x="2387" y="1385"/>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 name="Freeform 13">
                    <a:extLst>
                      <a:ext uri="{FF2B5EF4-FFF2-40B4-BE49-F238E27FC236}">
                        <a16:creationId xmlns:a16="http://schemas.microsoft.com/office/drawing/2014/main" id="{AF5E4BF8-DE4F-3449-86BB-ECB528067445}"/>
                      </a:ext>
                    </a:extLst>
                  </p:cNvPr>
                  <p:cNvSpPr>
                    <a:spLocks/>
                  </p:cNvSpPr>
                  <p:nvPr/>
                </p:nvSpPr>
                <p:spPr bwMode="auto">
                  <a:xfrm>
                    <a:off x="2668" y="701"/>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3" name="Freeform 14">
                    <a:extLst>
                      <a:ext uri="{FF2B5EF4-FFF2-40B4-BE49-F238E27FC236}">
                        <a16:creationId xmlns:a16="http://schemas.microsoft.com/office/drawing/2014/main" id="{3A9089EB-A58C-0F45-A071-FA31D282F78F}"/>
                      </a:ext>
                    </a:extLst>
                  </p:cNvPr>
                  <p:cNvSpPr>
                    <a:spLocks/>
                  </p:cNvSpPr>
                  <p:nvPr/>
                </p:nvSpPr>
                <p:spPr bwMode="auto">
                  <a:xfrm>
                    <a:off x="2736" y="1603"/>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4" name="Freeform 15">
                    <a:extLst>
                      <a:ext uri="{FF2B5EF4-FFF2-40B4-BE49-F238E27FC236}">
                        <a16:creationId xmlns:a16="http://schemas.microsoft.com/office/drawing/2014/main" id="{B90035E9-35A0-784D-BC6D-ABB6F0ECBCCB}"/>
                      </a:ext>
                    </a:extLst>
                  </p:cNvPr>
                  <p:cNvSpPr>
                    <a:spLocks/>
                  </p:cNvSpPr>
                  <p:nvPr/>
                </p:nvSpPr>
                <p:spPr bwMode="auto">
                  <a:xfrm>
                    <a:off x="2445" y="1937"/>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5" name="Freeform 16">
                    <a:extLst>
                      <a:ext uri="{FF2B5EF4-FFF2-40B4-BE49-F238E27FC236}">
                        <a16:creationId xmlns:a16="http://schemas.microsoft.com/office/drawing/2014/main" id="{1E2A5C6F-AD7E-FA49-9735-90F2D81B9084}"/>
                      </a:ext>
                    </a:extLst>
                  </p:cNvPr>
                  <p:cNvSpPr>
                    <a:spLocks/>
                  </p:cNvSpPr>
                  <p:nvPr/>
                </p:nvSpPr>
                <p:spPr bwMode="auto">
                  <a:xfrm>
                    <a:off x="1901" y="1603"/>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6" name="Freeform 17">
                    <a:extLst>
                      <a:ext uri="{FF2B5EF4-FFF2-40B4-BE49-F238E27FC236}">
                        <a16:creationId xmlns:a16="http://schemas.microsoft.com/office/drawing/2014/main" id="{DB5A0D4A-DEBF-0D4D-B537-AEDF1AA69101}"/>
                      </a:ext>
                    </a:extLst>
                  </p:cNvPr>
                  <p:cNvSpPr>
                    <a:spLocks/>
                  </p:cNvSpPr>
                  <p:nvPr/>
                </p:nvSpPr>
                <p:spPr bwMode="auto">
                  <a:xfrm>
                    <a:off x="2085" y="890"/>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pic>
              <p:nvPicPr>
                <p:cNvPr id="42" name="Picture 18">
                  <a:extLst>
                    <a:ext uri="{FF2B5EF4-FFF2-40B4-BE49-F238E27FC236}">
                      <a16:creationId xmlns:a16="http://schemas.microsoft.com/office/drawing/2014/main" id="{F22B38E9-E40A-3245-BF64-C855B6AD3F6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a:extLst>
                    <a:ext uri="{FF2B5EF4-FFF2-40B4-BE49-F238E27FC236}">
                      <a16:creationId xmlns:a16="http://schemas.microsoft.com/office/drawing/2014/main" id="{5D5A381F-8EDA-2043-A5FE-D2C2B7CE41D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a:extLst>
                    <a:ext uri="{FF2B5EF4-FFF2-40B4-BE49-F238E27FC236}">
                      <a16:creationId xmlns:a16="http://schemas.microsoft.com/office/drawing/2014/main" id="{80DB1C2D-9F19-8B44-9390-CF821ADBE35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a:extLst>
                    <a:ext uri="{FF2B5EF4-FFF2-40B4-BE49-F238E27FC236}">
                      <a16:creationId xmlns:a16="http://schemas.microsoft.com/office/drawing/2014/main" id="{798F2D0A-E27A-7A47-8CFF-5101C4F0CC6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
                  <a:extLst>
                    <a:ext uri="{FF2B5EF4-FFF2-40B4-BE49-F238E27FC236}">
                      <a16:creationId xmlns:a16="http://schemas.microsoft.com/office/drawing/2014/main" id="{64F2D5F3-FD54-E54B-85D9-AEC9DB71D02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a:extLst>
                    <a:ext uri="{FF2B5EF4-FFF2-40B4-BE49-F238E27FC236}">
                      <a16:creationId xmlns:a16="http://schemas.microsoft.com/office/drawing/2014/main" id="{B6873987-CA0D-3545-AE16-B8C143EBFF5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a:extLst>
                    <a:ext uri="{FF2B5EF4-FFF2-40B4-BE49-F238E27FC236}">
                      <a16:creationId xmlns:a16="http://schemas.microsoft.com/office/drawing/2014/main" id="{15BDD8E7-5999-734E-81FF-F1AE8F97C4A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a:extLst>
                    <a:ext uri="{FF2B5EF4-FFF2-40B4-BE49-F238E27FC236}">
                      <a16:creationId xmlns:a16="http://schemas.microsoft.com/office/drawing/2014/main" id="{0FFFB823-6E9E-D941-A6C2-A642E600A0D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6">
                <a:extLst>
                  <a:ext uri="{FF2B5EF4-FFF2-40B4-BE49-F238E27FC236}">
                    <a16:creationId xmlns:a16="http://schemas.microsoft.com/office/drawing/2014/main" id="{809246DA-15E6-CA4E-AFB0-8E9AC9DEE77B}"/>
                  </a:ext>
                </a:extLst>
              </p:cNvPr>
              <p:cNvGrpSpPr>
                <a:grpSpLocks/>
              </p:cNvGrpSpPr>
              <p:nvPr userDrawn="1"/>
            </p:nvGrpSpPr>
            <p:grpSpPr bwMode="auto">
              <a:xfrm>
                <a:off x="4944" y="1008"/>
                <a:ext cx="522" cy="2967"/>
                <a:chOff x="4944" y="1008"/>
                <a:chExt cx="522" cy="2967"/>
              </a:xfrm>
            </p:grpSpPr>
            <p:pic>
              <p:nvPicPr>
                <p:cNvPr id="22" name="Picture 27">
                  <a:extLst>
                    <a:ext uri="{FF2B5EF4-FFF2-40B4-BE49-F238E27FC236}">
                      <a16:creationId xmlns:a16="http://schemas.microsoft.com/office/drawing/2014/main" id="{D5825882-E193-F543-B26D-6911D39CF48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a:extLst>
                    <a:ext uri="{FF2B5EF4-FFF2-40B4-BE49-F238E27FC236}">
                      <a16:creationId xmlns:a16="http://schemas.microsoft.com/office/drawing/2014/main" id="{3556099C-B8A5-454F-B2F2-C9C9A998FF7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a:extLst>
                    <a:ext uri="{FF2B5EF4-FFF2-40B4-BE49-F238E27FC236}">
                      <a16:creationId xmlns:a16="http://schemas.microsoft.com/office/drawing/2014/main" id="{40336FCF-7FD2-A34D-9C72-9393A7516A9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a:extLst>
                    <a:ext uri="{FF2B5EF4-FFF2-40B4-BE49-F238E27FC236}">
                      <a16:creationId xmlns:a16="http://schemas.microsoft.com/office/drawing/2014/main" id="{0DED9F57-D22E-CC4E-9399-CF7689C583A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a:extLst>
                    <a:ext uri="{FF2B5EF4-FFF2-40B4-BE49-F238E27FC236}">
                      <a16:creationId xmlns:a16="http://schemas.microsoft.com/office/drawing/2014/main" id="{FA8D3336-FE50-2A40-B71D-E813166A597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a:extLst>
                    <a:ext uri="{FF2B5EF4-FFF2-40B4-BE49-F238E27FC236}">
                      <a16:creationId xmlns:a16="http://schemas.microsoft.com/office/drawing/2014/main" id="{B2BCAFCB-B506-1145-AA82-EC752D07E3A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a:extLst>
                    <a:ext uri="{FF2B5EF4-FFF2-40B4-BE49-F238E27FC236}">
                      <a16:creationId xmlns:a16="http://schemas.microsoft.com/office/drawing/2014/main" id="{0987A5CB-C22F-A14B-8DAE-96400A61E48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a:extLst>
                    <a:ext uri="{FF2B5EF4-FFF2-40B4-BE49-F238E27FC236}">
                      <a16:creationId xmlns:a16="http://schemas.microsoft.com/office/drawing/2014/main" id="{87A2FD08-886F-1C4F-9A41-90636C3ACE2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a:extLst>
                    <a:ext uri="{FF2B5EF4-FFF2-40B4-BE49-F238E27FC236}">
                      <a16:creationId xmlns:a16="http://schemas.microsoft.com/office/drawing/2014/main" id="{AEE31447-1B22-C641-BEEA-05743BC0F9F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a:extLst>
                    <a:ext uri="{FF2B5EF4-FFF2-40B4-BE49-F238E27FC236}">
                      <a16:creationId xmlns:a16="http://schemas.microsoft.com/office/drawing/2014/main" id="{C632B2C3-8A0B-564A-B8BC-150CB379C54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a:extLst>
                    <a:ext uri="{FF2B5EF4-FFF2-40B4-BE49-F238E27FC236}">
                      <a16:creationId xmlns:a16="http://schemas.microsoft.com/office/drawing/2014/main" id="{C332362E-2461-9C41-AEF4-0F99C7FDDDD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a:extLst>
                    <a:ext uri="{FF2B5EF4-FFF2-40B4-BE49-F238E27FC236}">
                      <a16:creationId xmlns:a16="http://schemas.microsoft.com/office/drawing/2014/main" id="{5FF3D29D-BEB6-BF43-A748-D94DE8141B9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a:extLst>
                    <a:ext uri="{FF2B5EF4-FFF2-40B4-BE49-F238E27FC236}">
                      <a16:creationId xmlns:a16="http://schemas.microsoft.com/office/drawing/2014/main" id="{5F5EF27C-7D92-3341-9B33-25A5583808D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a:extLst>
                    <a:ext uri="{FF2B5EF4-FFF2-40B4-BE49-F238E27FC236}">
                      <a16:creationId xmlns:a16="http://schemas.microsoft.com/office/drawing/2014/main" id="{8750A608-BDD7-7241-A906-BA53D1DD9B3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a:extLst>
                    <a:ext uri="{FF2B5EF4-FFF2-40B4-BE49-F238E27FC236}">
                      <a16:creationId xmlns:a16="http://schemas.microsoft.com/office/drawing/2014/main" id="{478C04CC-871C-124D-8163-F40C3CFAC26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a:extLst>
                    <a:ext uri="{FF2B5EF4-FFF2-40B4-BE49-F238E27FC236}">
                      <a16:creationId xmlns:a16="http://schemas.microsoft.com/office/drawing/2014/main" id="{FAA3AE41-D0DD-734F-B10A-84172F518A1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
                  <a:extLst>
                    <a:ext uri="{FF2B5EF4-FFF2-40B4-BE49-F238E27FC236}">
                      <a16:creationId xmlns:a16="http://schemas.microsoft.com/office/drawing/2014/main" id="{C2FD7EE1-76BE-444F-8D66-804B024744A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a:extLst>
                    <a:ext uri="{FF2B5EF4-FFF2-40B4-BE49-F238E27FC236}">
                      <a16:creationId xmlns:a16="http://schemas.microsoft.com/office/drawing/2014/main" id="{7BE30C50-5443-9D49-909C-97916DC79BD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a:extLst>
                    <a:ext uri="{FF2B5EF4-FFF2-40B4-BE49-F238E27FC236}">
                      <a16:creationId xmlns:a16="http://schemas.microsoft.com/office/drawing/2014/main" id="{3CB06C10-103F-7C4E-9B86-CB97DCC6E3E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46">
              <a:extLst>
                <a:ext uri="{FF2B5EF4-FFF2-40B4-BE49-F238E27FC236}">
                  <a16:creationId xmlns:a16="http://schemas.microsoft.com/office/drawing/2014/main" id="{3EC68247-CD48-A64A-BCC5-E67AFCA59A46}"/>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47">
              <a:extLst>
                <a:ext uri="{FF2B5EF4-FFF2-40B4-BE49-F238E27FC236}">
                  <a16:creationId xmlns:a16="http://schemas.microsoft.com/office/drawing/2014/main" id="{28B41374-E32B-AC4F-9FEF-73D12FA871B4}"/>
                </a:ext>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1" name="Freeform 48">
              <a:extLst>
                <a:ext uri="{FF2B5EF4-FFF2-40B4-BE49-F238E27FC236}">
                  <a16:creationId xmlns:a16="http://schemas.microsoft.com/office/drawing/2014/main" id="{1E1BA015-A032-724F-896C-4388C72B0272}"/>
                </a:ext>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2" name="Freeform 49" descr="kimonopat1">
              <a:extLst>
                <a:ext uri="{FF2B5EF4-FFF2-40B4-BE49-F238E27FC236}">
                  <a16:creationId xmlns:a16="http://schemas.microsoft.com/office/drawing/2014/main" id="{D163370B-E3C0-414A-A9C8-F87FE5A33512}"/>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3" name="Freeform 50" descr="kimonopat1">
              <a:extLst>
                <a:ext uri="{FF2B5EF4-FFF2-40B4-BE49-F238E27FC236}">
                  <a16:creationId xmlns:a16="http://schemas.microsoft.com/office/drawing/2014/main" id="{8F09420B-3CAD-3E4E-B293-91501B4B9A4B}"/>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4" name="Freeform 51">
              <a:extLst>
                <a:ext uri="{FF2B5EF4-FFF2-40B4-BE49-F238E27FC236}">
                  <a16:creationId xmlns:a16="http://schemas.microsoft.com/office/drawing/2014/main" id="{49F98DCD-DFB6-064D-A0A7-97F114CE4D5B}"/>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 name="Freeform 52">
              <a:extLst>
                <a:ext uri="{FF2B5EF4-FFF2-40B4-BE49-F238E27FC236}">
                  <a16:creationId xmlns:a16="http://schemas.microsoft.com/office/drawing/2014/main" id="{959161CB-E99E-5347-A942-8846671687B4}"/>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53">
              <a:extLst>
                <a:ext uri="{FF2B5EF4-FFF2-40B4-BE49-F238E27FC236}">
                  <a16:creationId xmlns:a16="http://schemas.microsoft.com/office/drawing/2014/main" id="{1A9141E3-61AB-1E40-9F07-A4F8EA52E77E}"/>
                </a:ext>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7" name="Rectangle 54">
              <a:extLst>
                <a:ext uri="{FF2B5EF4-FFF2-40B4-BE49-F238E27FC236}">
                  <a16:creationId xmlns:a16="http://schemas.microsoft.com/office/drawing/2014/main" id="{45DCBB65-A0EB-CC4A-81C7-AE7B63596B7A}"/>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sz="1800"/>
            </a:p>
          </p:txBody>
        </p:sp>
        <p:sp>
          <p:nvSpPr>
            <p:cNvPr id="18" name="Freeform 55">
              <a:extLst>
                <a:ext uri="{FF2B5EF4-FFF2-40B4-BE49-F238E27FC236}">
                  <a16:creationId xmlns:a16="http://schemas.microsoft.com/office/drawing/2014/main" id="{89F1CA88-6B37-7242-81BE-7A5489CF1CF5}"/>
                </a:ext>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9" name="AutoShape 56">
              <a:extLst>
                <a:ext uri="{FF2B5EF4-FFF2-40B4-BE49-F238E27FC236}">
                  <a16:creationId xmlns:a16="http://schemas.microsoft.com/office/drawing/2014/main" id="{69938AC0-321A-1F4D-87FA-5E4CB0A5C8CB}"/>
                </a:ext>
              </a:extLst>
            </p:cNvPr>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US"/>
            </a:p>
          </p:txBody>
        </p:sp>
      </p:grpSp>
      <p:sp>
        <p:nvSpPr>
          <p:cNvPr id="4153"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4154"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59" name="Rectangle 59">
            <a:extLst>
              <a:ext uri="{FF2B5EF4-FFF2-40B4-BE49-F238E27FC236}">
                <a16:creationId xmlns:a16="http://schemas.microsoft.com/office/drawing/2014/main" id="{589BC87D-9BF8-7840-89F5-D81DB1859F66}"/>
              </a:ext>
            </a:extLst>
          </p:cNvPr>
          <p:cNvSpPr>
            <a:spLocks noGrp="1" noChangeArrowheads="1"/>
          </p:cNvSpPr>
          <p:nvPr>
            <p:ph type="dt" sz="quarter" idx="10"/>
          </p:nvPr>
        </p:nvSpPr>
        <p:spPr/>
        <p:txBody>
          <a:bodyPr/>
          <a:lstStyle>
            <a:lvl1pPr>
              <a:defRPr/>
            </a:lvl1pPr>
          </a:lstStyle>
          <a:p>
            <a:pPr>
              <a:defRPr/>
            </a:pPr>
            <a:endParaRPr lang="en-US"/>
          </a:p>
        </p:txBody>
      </p:sp>
      <p:sp>
        <p:nvSpPr>
          <p:cNvPr id="60" name="Rectangle 60">
            <a:extLst>
              <a:ext uri="{FF2B5EF4-FFF2-40B4-BE49-F238E27FC236}">
                <a16:creationId xmlns:a16="http://schemas.microsoft.com/office/drawing/2014/main" id="{249BC5F4-4B8A-2D43-9C6B-BB96C1064B61}"/>
              </a:ext>
            </a:extLst>
          </p:cNvPr>
          <p:cNvSpPr>
            <a:spLocks noGrp="1" noChangeArrowheads="1"/>
          </p:cNvSpPr>
          <p:nvPr>
            <p:ph type="ftr" sz="quarter" idx="11"/>
          </p:nvPr>
        </p:nvSpPr>
        <p:spPr/>
        <p:txBody>
          <a:bodyPr/>
          <a:lstStyle>
            <a:lvl1pPr>
              <a:defRPr/>
            </a:lvl1pPr>
          </a:lstStyle>
          <a:p>
            <a:pPr>
              <a:defRPr/>
            </a:pPr>
            <a:endParaRPr lang="en-US"/>
          </a:p>
        </p:txBody>
      </p:sp>
      <p:sp>
        <p:nvSpPr>
          <p:cNvPr id="61" name="Rectangle 61">
            <a:extLst>
              <a:ext uri="{FF2B5EF4-FFF2-40B4-BE49-F238E27FC236}">
                <a16:creationId xmlns:a16="http://schemas.microsoft.com/office/drawing/2014/main" id="{1D5AF6A7-2CCC-264F-AB4B-219F71B4ED17}"/>
              </a:ext>
            </a:extLst>
          </p:cNvPr>
          <p:cNvSpPr>
            <a:spLocks noGrp="1" noChangeArrowheads="1"/>
          </p:cNvSpPr>
          <p:nvPr>
            <p:ph type="sldNum" sz="quarter" idx="12"/>
          </p:nvPr>
        </p:nvSpPr>
        <p:spPr/>
        <p:txBody>
          <a:bodyPr/>
          <a:lstStyle>
            <a:lvl1pPr>
              <a:defRPr/>
            </a:lvl1pPr>
          </a:lstStyle>
          <a:p>
            <a:fld id="{A8DEF660-B0AB-D046-8813-BB13ACECE8CE}" type="slidenum">
              <a:rPr lang="en-US" altLang="en-US"/>
              <a:pPr/>
              <a:t>‹#›</a:t>
            </a:fld>
            <a:endParaRPr lang="en-US" altLang="en-US"/>
          </a:p>
        </p:txBody>
      </p:sp>
    </p:spTree>
    <p:extLst>
      <p:ext uri="{BB962C8B-B14F-4D97-AF65-F5344CB8AC3E}">
        <p14:creationId xmlns:p14="http://schemas.microsoft.com/office/powerpoint/2010/main" val="31057937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a:extLst>
              <a:ext uri="{FF2B5EF4-FFF2-40B4-BE49-F238E27FC236}">
                <a16:creationId xmlns:a16="http://schemas.microsoft.com/office/drawing/2014/main" id="{31121A88-F808-BC47-B1FC-AFA5875E17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id="{CC476593-8C8A-614C-8E5F-EEDF54C084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C7F0DA4C-5C59-5E4B-951C-E0AE116352AB}"/>
              </a:ext>
            </a:extLst>
          </p:cNvPr>
          <p:cNvSpPr>
            <a:spLocks noGrp="1" noChangeArrowheads="1"/>
          </p:cNvSpPr>
          <p:nvPr>
            <p:ph type="sldNum" sz="quarter" idx="12"/>
          </p:nvPr>
        </p:nvSpPr>
        <p:spPr>
          <a:ln/>
        </p:spPr>
        <p:txBody>
          <a:bodyPr/>
          <a:lstStyle>
            <a:lvl1pPr>
              <a:defRPr/>
            </a:lvl1pPr>
          </a:lstStyle>
          <a:p>
            <a:fld id="{6D4ACBB2-4679-2347-A08F-E8B447827527}" type="slidenum">
              <a:rPr lang="en-US" altLang="en-US"/>
              <a:pPr/>
              <a:t>‹#›</a:t>
            </a:fld>
            <a:endParaRPr lang="en-US" altLang="en-US"/>
          </a:p>
        </p:txBody>
      </p:sp>
    </p:spTree>
    <p:extLst>
      <p:ext uri="{BB962C8B-B14F-4D97-AF65-F5344CB8AC3E}">
        <p14:creationId xmlns:p14="http://schemas.microsoft.com/office/powerpoint/2010/main" val="23753056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a:extLst>
              <a:ext uri="{FF2B5EF4-FFF2-40B4-BE49-F238E27FC236}">
                <a16:creationId xmlns:a16="http://schemas.microsoft.com/office/drawing/2014/main" id="{9DA0B880-B997-F046-B7F4-4395E00283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id="{19E8FAA3-D4CE-4141-B919-53A3FD0DE1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D8C5C9AD-EBD7-9B48-9E6E-E6A6053CC639}"/>
              </a:ext>
            </a:extLst>
          </p:cNvPr>
          <p:cNvSpPr>
            <a:spLocks noGrp="1" noChangeArrowheads="1"/>
          </p:cNvSpPr>
          <p:nvPr>
            <p:ph type="sldNum" sz="quarter" idx="12"/>
          </p:nvPr>
        </p:nvSpPr>
        <p:spPr>
          <a:ln/>
        </p:spPr>
        <p:txBody>
          <a:bodyPr/>
          <a:lstStyle>
            <a:lvl1pPr>
              <a:defRPr/>
            </a:lvl1pPr>
          </a:lstStyle>
          <a:p>
            <a:fld id="{97EBA46C-1880-644E-8410-538D59F6CCEA}" type="slidenum">
              <a:rPr lang="en-US" altLang="en-US"/>
              <a:pPr/>
              <a:t>‹#›</a:t>
            </a:fld>
            <a:endParaRPr lang="en-US" altLang="en-US"/>
          </a:p>
        </p:txBody>
      </p:sp>
    </p:spTree>
    <p:extLst>
      <p:ext uri="{BB962C8B-B14F-4D97-AF65-F5344CB8AC3E}">
        <p14:creationId xmlns:p14="http://schemas.microsoft.com/office/powerpoint/2010/main" val="17206231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a:extLst>
              <a:ext uri="{FF2B5EF4-FFF2-40B4-BE49-F238E27FC236}">
                <a16:creationId xmlns:a16="http://schemas.microsoft.com/office/drawing/2014/main" id="{B463D3DD-D004-AB4C-B9F6-A5548DB0E4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16:creationId xmlns:a16="http://schemas.microsoft.com/office/drawing/2014/main" id="{CAF608EE-BA89-AC4A-8E05-1A852C859A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id="{9C4A59E3-C80B-EC47-AB91-D752075399CC}"/>
              </a:ext>
            </a:extLst>
          </p:cNvPr>
          <p:cNvSpPr>
            <a:spLocks noGrp="1" noChangeArrowheads="1"/>
          </p:cNvSpPr>
          <p:nvPr>
            <p:ph type="sldNum" sz="quarter" idx="12"/>
          </p:nvPr>
        </p:nvSpPr>
        <p:spPr>
          <a:ln/>
        </p:spPr>
        <p:txBody>
          <a:bodyPr/>
          <a:lstStyle>
            <a:lvl1pPr>
              <a:defRPr/>
            </a:lvl1pPr>
          </a:lstStyle>
          <a:p>
            <a:fld id="{6B0AC890-3502-D942-ABE7-EFFE0A660F7B}" type="slidenum">
              <a:rPr lang="en-US" altLang="en-US"/>
              <a:pPr/>
              <a:t>‹#›</a:t>
            </a:fld>
            <a:endParaRPr lang="en-US" altLang="en-US"/>
          </a:p>
        </p:txBody>
      </p:sp>
    </p:spTree>
    <p:extLst>
      <p:ext uri="{BB962C8B-B14F-4D97-AF65-F5344CB8AC3E}">
        <p14:creationId xmlns:p14="http://schemas.microsoft.com/office/powerpoint/2010/main" val="135840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8F9FBDD4-B8B3-1E41-8F11-63D2CAB5A7C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52D56CEB-EA26-5E4F-B6B0-BDF196258F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6EB49AB4-E11F-8C4C-A9BE-6710F6391EDE}"/>
              </a:ext>
            </a:extLst>
          </p:cNvPr>
          <p:cNvSpPr>
            <a:spLocks noGrp="1" noChangeArrowheads="1"/>
          </p:cNvSpPr>
          <p:nvPr>
            <p:ph type="sldNum" sz="quarter" idx="12"/>
          </p:nvPr>
        </p:nvSpPr>
        <p:spPr>
          <a:ln/>
        </p:spPr>
        <p:txBody>
          <a:bodyPr/>
          <a:lstStyle>
            <a:lvl1pPr>
              <a:defRPr/>
            </a:lvl1pPr>
          </a:lstStyle>
          <a:p>
            <a:fld id="{9198692A-809C-3949-9A82-9BA553D0B512}" type="slidenum">
              <a:rPr lang="en-US" altLang="en-US"/>
              <a:pPr/>
              <a:t>‹#›</a:t>
            </a:fld>
            <a:endParaRPr lang="en-US" altLang="en-US"/>
          </a:p>
        </p:txBody>
      </p:sp>
    </p:spTree>
    <p:extLst>
      <p:ext uri="{BB962C8B-B14F-4D97-AF65-F5344CB8AC3E}">
        <p14:creationId xmlns:p14="http://schemas.microsoft.com/office/powerpoint/2010/main" val="22765574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a:extLst>
              <a:ext uri="{FF2B5EF4-FFF2-40B4-BE49-F238E27FC236}">
                <a16:creationId xmlns:a16="http://schemas.microsoft.com/office/drawing/2014/main" id="{B5DB78BD-79F8-EE4B-AAF2-60F606C307F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0">
            <a:extLst>
              <a:ext uri="{FF2B5EF4-FFF2-40B4-BE49-F238E27FC236}">
                <a16:creationId xmlns:a16="http://schemas.microsoft.com/office/drawing/2014/main" id="{F5D8CD36-0D0F-E241-9516-D9F578173C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1">
            <a:extLst>
              <a:ext uri="{FF2B5EF4-FFF2-40B4-BE49-F238E27FC236}">
                <a16:creationId xmlns:a16="http://schemas.microsoft.com/office/drawing/2014/main" id="{DE3AD368-231D-E746-8095-E1618D4AA7BA}"/>
              </a:ext>
            </a:extLst>
          </p:cNvPr>
          <p:cNvSpPr>
            <a:spLocks noGrp="1" noChangeArrowheads="1"/>
          </p:cNvSpPr>
          <p:nvPr>
            <p:ph type="sldNum" sz="quarter" idx="12"/>
          </p:nvPr>
        </p:nvSpPr>
        <p:spPr>
          <a:ln/>
        </p:spPr>
        <p:txBody>
          <a:bodyPr/>
          <a:lstStyle>
            <a:lvl1pPr>
              <a:defRPr/>
            </a:lvl1pPr>
          </a:lstStyle>
          <a:p>
            <a:fld id="{AC26F282-F868-BA44-AA3C-BDFFA1F658AF}" type="slidenum">
              <a:rPr lang="en-US" altLang="en-US"/>
              <a:pPr/>
              <a:t>‹#›</a:t>
            </a:fld>
            <a:endParaRPr lang="en-US" altLang="en-US"/>
          </a:p>
        </p:txBody>
      </p:sp>
    </p:spTree>
    <p:extLst>
      <p:ext uri="{BB962C8B-B14F-4D97-AF65-F5344CB8AC3E}">
        <p14:creationId xmlns:p14="http://schemas.microsoft.com/office/powerpoint/2010/main" val="1692848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a:extLst>
              <a:ext uri="{FF2B5EF4-FFF2-40B4-BE49-F238E27FC236}">
                <a16:creationId xmlns:a16="http://schemas.microsoft.com/office/drawing/2014/main" id="{A5481753-0A4D-6F4B-BA9F-D7D5E02C2C5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0">
            <a:extLst>
              <a:ext uri="{FF2B5EF4-FFF2-40B4-BE49-F238E27FC236}">
                <a16:creationId xmlns:a16="http://schemas.microsoft.com/office/drawing/2014/main" id="{DA31F4A0-A07E-4643-BC8A-BBF3F8749E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1">
            <a:extLst>
              <a:ext uri="{FF2B5EF4-FFF2-40B4-BE49-F238E27FC236}">
                <a16:creationId xmlns:a16="http://schemas.microsoft.com/office/drawing/2014/main" id="{78293477-09FB-9A4B-B879-D57904A1D419}"/>
              </a:ext>
            </a:extLst>
          </p:cNvPr>
          <p:cNvSpPr>
            <a:spLocks noGrp="1" noChangeArrowheads="1"/>
          </p:cNvSpPr>
          <p:nvPr>
            <p:ph type="sldNum" sz="quarter" idx="12"/>
          </p:nvPr>
        </p:nvSpPr>
        <p:spPr>
          <a:ln/>
        </p:spPr>
        <p:txBody>
          <a:bodyPr/>
          <a:lstStyle>
            <a:lvl1pPr>
              <a:defRPr/>
            </a:lvl1pPr>
          </a:lstStyle>
          <a:p>
            <a:fld id="{6F0A99AD-526C-F44C-850D-01E4E1A4A6D8}" type="slidenum">
              <a:rPr lang="en-US" altLang="en-US"/>
              <a:pPr/>
              <a:t>‹#›</a:t>
            </a:fld>
            <a:endParaRPr lang="en-US" altLang="en-US"/>
          </a:p>
        </p:txBody>
      </p:sp>
    </p:spTree>
    <p:extLst>
      <p:ext uri="{BB962C8B-B14F-4D97-AF65-F5344CB8AC3E}">
        <p14:creationId xmlns:p14="http://schemas.microsoft.com/office/powerpoint/2010/main" val="916554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a:extLst>
              <a:ext uri="{FF2B5EF4-FFF2-40B4-BE49-F238E27FC236}">
                <a16:creationId xmlns:a16="http://schemas.microsoft.com/office/drawing/2014/main" id="{829D2123-0CA3-634D-8B63-4A594039B4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0">
            <a:extLst>
              <a:ext uri="{FF2B5EF4-FFF2-40B4-BE49-F238E27FC236}">
                <a16:creationId xmlns:a16="http://schemas.microsoft.com/office/drawing/2014/main" id="{D411121F-6A7A-7E47-8D66-2ACB34E92F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1">
            <a:extLst>
              <a:ext uri="{FF2B5EF4-FFF2-40B4-BE49-F238E27FC236}">
                <a16:creationId xmlns:a16="http://schemas.microsoft.com/office/drawing/2014/main" id="{89DA6D29-BA02-8044-94BF-4D0385BF4DD0}"/>
              </a:ext>
            </a:extLst>
          </p:cNvPr>
          <p:cNvSpPr>
            <a:spLocks noGrp="1" noChangeArrowheads="1"/>
          </p:cNvSpPr>
          <p:nvPr>
            <p:ph type="sldNum" sz="quarter" idx="12"/>
          </p:nvPr>
        </p:nvSpPr>
        <p:spPr>
          <a:ln/>
        </p:spPr>
        <p:txBody>
          <a:bodyPr/>
          <a:lstStyle>
            <a:lvl1pPr>
              <a:defRPr/>
            </a:lvl1pPr>
          </a:lstStyle>
          <a:p>
            <a:fld id="{6E9A0E1E-58AD-6644-8876-CBC191810ADB}" type="slidenum">
              <a:rPr lang="en-US" altLang="en-US"/>
              <a:pPr/>
              <a:t>‹#›</a:t>
            </a:fld>
            <a:endParaRPr lang="en-US" altLang="en-US"/>
          </a:p>
        </p:txBody>
      </p:sp>
    </p:spTree>
    <p:extLst>
      <p:ext uri="{BB962C8B-B14F-4D97-AF65-F5344CB8AC3E}">
        <p14:creationId xmlns:p14="http://schemas.microsoft.com/office/powerpoint/2010/main" val="16612307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a:extLst>
              <a:ext uri="{FF2B5EF4-FFF2-40B4-BE49-F238E27FC236}">
                <a16:creationId xmlns:a16="http://schemas.microsoft.com/office/drawing/2014/main" id="{937381A6-5FBB-1C41-8903-AC958EC94C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16:creationId xmlns:a16="http://schemas.microsoft.com/office/drawing/2014/main" id="{D9F8C151-262B-C649-8CAF-9E86E9DF01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id="{490D74C8-A9A6-A04A-BC5C-212DE01FC750}"/>
              </a:ext>
            </a:extLst>
          </p:cNvPr>
          <p:cNvSpPr>
            <a:spLocks noGrp="1" noChangeArrowheads="1"/>
          </p:cNvSpPr>
          <p:nvPr>
            <p:ph type="sldNum" sz="quarter" idx="12"/>
          </p:nvPr>
        </p:nvSpPr>
        <p:spPr>
          <a:ln/>
        </p:spPr>
        <p:txBody>
          <a:bodyPr/>
          <a:lstStyle>
            <a:lvl1pPr>
              <a:defRPr/>
            </a:lvl1pPr>
          </a:lstStyle>
          <a:p>
            <a:fld id="{80675A34-02B4-5B45-AF0F-4F28743668F4}" type="slidenum">
              <a:rPr lang="en-US" altLang="en-US"/>
              <a:pPr/>
              <a:t>‹#›</a:t>
            </a:fld>
            <a:endParaRPr lang="en-US" altLang="en-US"/>
          </a:p>
        </p:txBody>
      </p:sp>
    </p:spTree>
    <p:extLst>
      <p:ext uri="{BB962C8B-B14F-4D97-AF65-F5344CB8AC3E}">
        <p14:creationId xmlns:p14="http://schemas.microsoft.com/office/powerpoint/2010/main" val="13853774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a:extLst>
              <a:ext uri="{FF2B5EF4-FFF2-40B4-BE49-F238E27FC236}">
                <a16:creationId xmlns:a16="http://schemas.microsoft.com/office/drawing/2014/main" id="{3755A7BA-1993-5B44-B4F3-ECB3291D12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0">
            <a:extLst>
              <a:ext uri="{FF2B5EF4-FFF2-40B4-BE49-F238E27FC236}">
                <a16:creationId xmlns:a16="http://schemas.microsoft.com/office/drawing/2014/main" id="{A5FFDEBB-9655-9840-A6B8-78C1EDD321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id="{F956EEA9-01F8-E64A-B8CA-E2469D1E75A3}"/>
              </a:ext>
            </a:extLst>
          </p:cNvPr>
          <p:cNvSpPr>
            <a:spLocks noGrp="1" noChangeArrowheads="1"/>
          </p:cNvSpPr>
          <p:nvPr>
            <p:ph type="sldNum" sz="quarter" idx="12"/>
          </p:nvPr>
        </p:nvSpPr>
        <p:spPr>
          <a:ln/>
        </p:spPr>
        <p:txBody>
          <a:bodyPr/>
          <a:lstStyle>
            <a:lvl1pPr>
              <a:defRPr/>
            </a:lvl1pPr>
          </a:lstStyle>
          <a:p>
            <a:fld id="{93BC3EB3-4A5A-5743-897F-0A941F23DF95}" type="slidenum">
              <a:rPr lang="en-US" altLang="en-US"/>
              <a:pPr/>
              <a:t>‹#›</a:t>
            </a:fld>
            <a:endParaRPr lang="en-US" altLang="en-US"/>
          </a:p>
        </p:txBody>
      </p:sp>
    </p:spTree>
    <p:extLst>
      <p:ext uri="{BB962C8B-B14F-4D97-AF65-F5344CB8AC3E}">
        <p14:creationId xmlns:p14="http://schemas.microsoft.com/office/powerpoint/2010/main" val="22879715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a:extLst>
              <a:ext uri="{FF2B5EF4-FFF2-40B4-BE49-F238E27FC236}">
                <a16:creationId xmlns:a16="http://schemas.microsoft.com/office/drawing/2014/main" id="{2B555D9B-658F-A149-A953-21C7B9FCB2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id="{5EE7FFED-C580-F841-8708-08A4670FE7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FD751247-53D0-1C44-8538-1B0004CEA414}"/>
              </a:ext>
            </a:extLst>
          </p:cNvPr>
          <p:cNvSpPr>
            <a:spLocks noGrp="1" noChangeArrowheads="1"/>
          </p:cNvSpPr>
          <p:nvPr>
            <p:ph type="sldNum" sz="quarter" idx="12"/>
          </p:nvPr>
        </p:nvSpPr>
        <p:spPr>
          <a:ln/>
        </p:spPr>
        <p:txBody>
          <a:bodyPr/>
          <a:lstStyle>
            <a:lvl1pPr>
              <a:defRPr/>
            </a:lvl1pPr>
          </a:lstStyle>
          <a:p>
            <a:fld id="{0228F9F5-73DC-C44A-8EE2-D1FBD18058AE}" type="slidenum">
              <a:rPr lang="en-US" altLang="en-US"/>
              <a:pPr/>
              <a:t>‹#›</a:t>
            </a:fld>
            <a:endParaRPr lang="en-US" altLang="en-US"/>
          </a:p>
        </p:txBody>
      </p:sp>
    </p:spTree>
    <p:extLst>
      <p:ext uri="{BB962C8B-B14F-4D97-AF65-F5344CB8AC3E}">
        <p14:creationId xmlns:p14="http://schemas.microsoft.com/office/powerpoint/2010/main" val="28532323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a:extLst>
              <a:ext uri="{FF2B5EF4-FFF2-40B4-BE49-F238E27FC236}">
                <a16:creationId xmlns:a16="http://schemas.microsoft.com/office/drawing/2014/main" id="{0EAB0818-CFA0-8B43-BF94-CED61858AC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0">
            <a:extLst>
              <a:ext uri="{FF2B5EF4-FFF2-40B4-BE49-F238E27FC236}">
                <a16:creationId xmlns:a16="http://schemas.microsoft.com/office/drawing/2014/main" id="{8EC88EFF-261C-8F44-A05C-A1724AFD05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B6C10D4A-D2BF-9446-88DC-94BCF8B1A828}"/>
              </a:ext>
            </a:extLst>
          </p:cNvPr>
          <p:cNvSpPr>
            <a:spLocks noGrp="1" noChangeArrowheads="1"/>
          </p:cNvSpPr>
          <p:nvPr>
            <p:ph type="sldNum" sz="quarter" idx="12"/>
          </p:nvPr>
        </p:nvSpPr>
        <p:spPr>
          <a:ln/>
        </p:spPr>
        <p:txBody>
          <a:bodyPr/>
          <a:lstStyle>
            <a:lvl1pPr>
              <a:defRPr/>
            </a:lvl1pPr>
          </a:lstStyle>
          <a:p>
            <a:fld id="{DA8AAAC9-9815-9645-9E2D-1B83A353F79F}" type="slidenum">
              <a:rPr lang="en-US" altLang="en-US"/>
              <a:pPr/>
              <a:t>‹#›</a:t>
            </a:fld>
            <a:endParaRPr lang="en-US" altLang="en-US"/>
          </a:p>
        </p:txBody>
      </p:sp>
    </p:spTree>
    <p:extLst>
      <p:ext uri="{BB962C8B-B14F-4D97-AF65-F5344CB8AC3E}">
        <p14:creationId xmlns:p14="http://schemas.microsoft.com/office/powerpoint/2010/main" val="10351576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a:extLst>
              <a:ext uri="{FF2B5EF4-FFF2-40B4-BE49-F238E27FC236}">
                <a16:creationId xmlns:a16="http://schemas.microsoft.com/office/drawing/2014/main" id="{B9377F30-1908-A84F-928C-8607FC03799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38">
            <a:extLst>
              <a:ext uri="{FF2B5EF4-FFF2-40B4-BE49-F238E27FC236}">
                <a16:creationId xmlns:a16="http://schemas.microsoft.com/office/drawing/2014/main" id="{D08F3628-4458-9646-A25F-E96EA0A5C2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a:extLst>
              <a:ext uri="{FF2B5EF4-FFF2-40B4-BE49-F238E27FC236}">
                <a16:creationId xmlns:a16="http://schemas.microsoft.com/office/drawing/2014/main" id="{AFBB1163-2627-834C-B70D-272E6A6C953A}"/>
              </a:ext>
            </a:extLst>
          </p:cNvPr>
          <p:cNvSpPr>
            <a:spLocks noGrp="1" noChangeArrowheads="1"/>
          </p:cNvSpPr>
          <p:nvPr>
            <p:ph type="sldNum" sz="quarter" idx="12"/>
          </p:nvPr>
        </p:nvSpPr>
        <p:spPr>
          <a:ln/>
        </p:spPr>
        <p:txBody>
          <a:bodyPr/>
          <a:lstStyle>
            <a:lvl1pPr>
              <a:defRPr/>
            </a:lvl1pPr>
          </a:lstStyle>
          <a:p>
            <a:fld id="{8A65900E-A6CC-B149-BC01-64F9AE7A276B}" type="slidenum">
              <a:rPr lang="en-US" altLang="en-US"/>
              <a:pPr/>
              <a:t>‹#›</a:t>
            </a:fld>
            <a:endParaRPr lang="en-US" altLang="en-US"/>
          </a:p>
        </p:txBody>
      </p:sp>
    </p:spTree>
    <p:extLst>
      <p:ext uri="{BB962C8B-B14F-4D97-AF65-F5344CB8AC3E}">
        <p14:creationId xmlns:p14="http://schemas.microsoft.com/office/powerpoint/2010/main" val="149166838"/>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8340AE-FFC7-CE4C-9E4A-5859FC8DDA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8F59C0-19BA-B64B-ADCA-DF20A70847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C36988-ED8A-D847-90AB-0B0513A7D9EB}"/>
              </a:ext>
            </a:extLst>
          </p:cNvPr>
          <p:cNvSpPr>
            <a:spLocks noGrp="1" noChangeArrowheads="1"/>
          </p:cNvSpPr>
          <p:nvPr>
            <p:ph type="sldNum" sz="quarter" idx="12"/>
          </p:nvPr>
        </p:nvSpPr>
        <p:spPr>
          <a:ln/>
        </p:spPr>
        <p:txBody>
          <a:bodyPr/>
          <a:lstStyle>
            <a:lvl1pPr>
              <a:defRPr/>
            </a:lvl1pPr>
          </a:lstStyle>
          <a:p>
            <a:fld id="{4804E7A4-1AB5-AF4F-AD07-1D1C816E306A}" type="slidenum">
              <a:rPr lang="en-US" altLang="en-US"/>
              <a:pPr/>
              <a:t>‹#›</a:t>
            </a:fld>
            <a:endParaRPr lang="en-US" altLang="en-US"/>
          </a:p>
        </p:txBody>
      </p:sp>
    </p:spTree>
    <p:extLst>
      <p:ext uri="{BB962C8B-B14F-4D97-AF65-F5344CB8AC3E}">
        <p14:creationId xmlns:p14="http://schemas.microsoft.com/office/powerpoint/2010/main" val="1667576915"/>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CA8F2B-F77B-EE41-85C6-ADAAFAA299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5C6A3A-7E08-9C4A-B3E5-BD2DF96F75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CB248D-C403-3446-B0FF-1509E87BD400}"/>
              </a:ext>
            </a:extLst>
          </p:cNvPr>
          <p:cNvSpPr>
            <a:spLocks noGrp="1" noChangeArrowheads="1"/>
          </p:cNvSpPr>
          <p:nvPr>
            <p:ph type="sldNum" sz="quarter" idx="12"/>
          </p:nvPr>
        </p:nvSpPr>
        <p:spPr>
          <a:ln/>
        </p:spPr>
        <p:txBody>
          <a:bodyPr/>
          <a:lstStyle>
            <a:lvl1pPr>
              <a:defRPr/>
            </a:lvl1pPr>
          </a:lstStyle>
          <a:p>
            <a:fld id="{F2643040-C6F9-DF47-8543-27F982D0A46E}" type="slidenum">
              <a:rPr lang="en-US" altLang="en-US"/>
              <a:pPr/>
              <a:t>‹#›</a:t>
            </a:fld>
            <a:endParaRPr lang="en-US" altLang="en-US"/>
          </a:p>
        </p:txBody>
      </p:sp>
    </p:spTree>
    <p:extLst>
      <p:ext uri="{BB962C8B-B14F-4D97-AF65-F5344CB8AC3E}">
        <p14:creationId xmlns:p14="http://schemas.microsoft.com/office/powerpoint/2010/main" val="23437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6CED4879-AA33-7D45-9597-18D41141800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9478ABB5-1C79-B44A-BEA0-421225CC3C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C882753D-700F-3C4B-9B29-7C66659F2127}"/>
              </a:ext>
            </a:extLst>
          </p:cNvPr>
          <p:cNvSpPr>
            <a:spLocks noGrp="1" noChangeArrowheads="1"/>
          </p:cNvSpPr>
          <p:nvPr>
            <p:ph type="sldNum" sz="quarter" idx="12"/>
          </p:nvPr>
        </p:nvSpPr>
        <p:spPr>
          <a:ln/>
        </p:spPr>
        <p:txBody>
          <a:bodyPr/>
          <a:lstStyle>
            <a:lvl1pPr>
              <a:defRPr/>
            </a:lvl1pPr>
          </a:lstStyle>
          <a:p>
            <a:fld id="{72C3FC51-E486-1B49-9AB6-781767E22CA0}" type="slidenum">
              <a:rPr lang="en-US" altLang="en-US"/>
              <a:pPr/>
              <a:t>‹#›</a:t>
            </a:fld>
            <a:endParaRPr lang="en-US" altLang="en-US"/>
          </a:p>
        </p:txBody>
      </p:sp>
    </p:spTree>
    <p:extLst>
      <p:ext uri="{BB962C8B-B14F-4D97-AF65-F5344CB8AC3E}">
        <p14:creationId xmlns:p14="http://schemas.microsoft.com/office/powerpoint/2010/main" val="32636286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D789B3-459F-0741-80F1-9145D9234866}"/>
              </a:ext>
            </a:extLst>
          </p:cNvPr>
          <p:cNvSpPr>
            <a:spLocks noGrp="1"/>
          </p:cNvSpPr>
          <p:nvPr>
            <p:ph type="dt" sz="half" idx="10"/>
          </p:nvPr>
        </p:nvSpPr>
        <p:spPr>
          <a:xfrm>
            <a:off x="685800" y="6248400"/>
            <a:ext cx="1905000" cy="457200"/>
          </a:xfrm>
          <a:prstGeom prst="rect">
            <a:avLst/>
          </a:prstGeom>
        </p:spPr>
        <p:txBody>
          <a:bodyPr/>
          <a:lstStyle>
            <a:lvl1pPr eaLnBrk="0" hangingPunct="0">
              <a:defRPr sz="2400">
                <a:solidFill>
                  <a:srgbClr val="000000"/>
                </a:solidFill>
                <a:latin typeface="Arial" charset="0"/>
                <a:ea typeface="ＭＳ Ｐゴシック" charset="-128"/>
                <a:cs typeface="ＭＳ Ｐゴシック" charset="-128"/>
              </a:defRPr>
            </a:lvl1pPr>
          </a:lstStyle>
          <a:p>
            <a:pPr>
              <a:defRPr/>
            </a:pPr>
            <a:endParaRPr lang="en-US"/>
          </a:p>
        </p:txBody>
      </p:sp>
      <p:sp>
        <p:nvSpPr>
          <p:cNvPr id="3" name="Footer Placeholder 2">
            <a:extLst>
              <a:ext uri="{FF2B5EF4-FFF2-40B4-BE49-F238E27FC236}">
                <a16:creationId xmlns:a16="http://schemas.microsoft.com/office/drawing/2014/main" id="{19F48FD0-244D-9342-9150-104C14BC18B8}"/>
              </a:ext>
            </a:extLst>
          </p:cNvPr>
          <p:cNvSpPr>
            <a:spLocks noGrp="1"/>
          </p:cNvSpPr>
          <p:nvPr>
            <p:ph type="ftr" sz="quarter" idx="11"/>
          </p:nvPr>
        </p:nvSpPr>
        <p:spPr>
          <a:xfrm>
            <a:off x="3124200" y="6248400"/>
            <a:ext cx="2895600" cy="457200"/>
          </a:xfrm>
          <a:prstGeom prst="rect">
            <a:avLst/>
          </a:prstGeom>
        </p:spPr>
        <p:txBody>
          <a:bodyPr/>
          <a:lstStyle>
            <a:lvl1pPr eaLnBrk="0" hangingPunct="0">
              <a:defRPr sz="2400">
                <a:solidFill>
                  <a:srgbClr val="000000"/>
                </a:solidFill>
                <a:latin typeface="Arial" charset="0"/>
                <a:ea typeface="ＭＳ Ｐゴシック" charset="-128"/>
                <a:cs typeface="ＭＳ Ｐゴシック" charset="-128"/>
              </a:defRPr>
            </a:lvl1pPr>
          </a:lstStyle>
          <a:p>
            <a:pPr>
              <a:defRPr/>
            </a:pPr>
            <a:endParaRPr lang="en-US"/>
          </a:p>
        </p:txBody>
      </p:sp>
      <p:sp>
        <p:nvSpPr>
          <p:cNvPr id="4" name="Slide Number Placeholder 3">
            <a:extLst>
              <a:ext uri="{FF2B5EF4-FFF2-40B4-BE49-F238E27FC236}">
                <a16:creationId xmlns:a16="http://schemas.microsoft.com/office/drawing/2014/main" id="{BB7E0322-9026-814D-A8D6-BFE58278E010}"/>
              </a:ext>
            </a:extLst>
          </p:cNvPr>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2400">
                <a:solidFill>
                  <a:srgbClr val="000000"/>
                </a:solidFill>
              </a:defRPr>
            </a:lvl1pPr>
          </a:lstStyle>
          <a:p>
            <a:fld id="{320F9119-F6C1-C84A-8187-FBA4AFE19F0C}" type="slidenum">
              <a:rPr lang="en-US" altLang="en-US"/>
              <a:pPr/>
              <a:t>‹#›</a:t>
            </a:fld>
            <a:endParaRPr lang="en-US" altLang="en-US"/>
          </a:p>
        </p:txBody>
      </p:sp>
    </p:spTree>
    <p:extLst>
      <p:ext uri="{BB962C8B-B14F-4D97-AF65-F5344CB8AC3E}">
        <p14:creationId xmlns:p14="http://schemas.microsoft.com/office/powerpoint/2010/main" val="42913624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380DA-2050-BF42-983A-32703431E824}" type="slidenum">
              <a:rPr lang="en-US"/>
              <a:pPr>
                <a:defRPr/>
              </a:pPr>
              <a:t>‹#›</a:t>
            </a:fld>
            <a:endParaRPr lang="en-US"/>
          </a:p>
        </p:txBody>
      </p:sp>
    </p:spTree>
    <p:extLst>
      <p:ext uri="{BB962C8B-B14F-4D97-AF65-F5344CB8AC3E}">
        <p14:creationId xmlns:p14="http://schemas.microsoft.com/office/powerpoint/2010/main" val="423864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BB9041D6-1FC2-4A4C-BA1E-E5BEC23238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E7B9D648-E5D8-194E-BADC-178442D17E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FBF3D2AB-4D52-9445-95F5-10ABB12A91F4}"/>
              </a:ext>
            </a:extLst>
          </p:cNvPr>
          <p:cNvSpPr>
            <a:spLocks noGrp="1" noChangeArrowheads="1"/>
          </p:cNvSpPr>
          <p:nvPr>
            <p:ph type="sldNum" sz="quarter" idx="12"/>
          </p:nvPr>
        </p:nvSpPr>
        <p:spPr>
          <a:ln/>
        </p:spPr>
        <p:txBody>
          <a:bodyPr/>
          <a:lstStyle>
            <a:lvl1pPr>
              <a:defRPr/>
            </a:lvl1pPr>
          </a:lstStyle>
          <a:p>
            <a:fld id="{DE1AC68B-937A-BC4B-A4E8-C4D731D3781C}" type="slidenum">
              <a:rPr lang="en-US" altLang="en-US"/>
              <a:pPr/>
              <a:t>‹#›</a:t>
            </a:fld>
            <a:endParaRPr lang="en-US" altLang="en-US"/>
          </a:p>
        </p:txBody>
      </p:sp>
    </p:spTree>
    <p:extLst>
      <p:ext uri="{BB962C8B-B14F-4D97-AF65-F5344CB8AC3E}">
        <p14:creationId xmlns:p14="http://schemas.microsoft.com/office/powerpoint/2010/main" val="212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381114A2-3696-0644-B947-B146FC28CC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CA0CF4A4-B047-C542-9BF4-062B5E999F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8B9CADF2-3376-8E4E-A078-2BD309DB3DB3}"/>
              </a:ext>
            </a:extLst>
          </p:cNvPr>
          <p:cNvSpPr>
            <a:spLocks noGrp="1" noChangeArrowheads="1"/>
          </p:cNvSpPr>
          <p:nvPr>
            <p:ph type="sldNum" sz="quarter" idx="12"/>
          </p:nvPr>
        </p:nvSpPr>
        <p:spPr>
          <a:ln/>
        </p:spPr>
        <p:txBody>
          <a:bodyPr/>
          <a:lstStyle>
            <a:lvl1pPr>
              <a:defRPr/>
            </a:lvl1pPr>
          </a:lstStyle>
          <a:p>
            <a:fld id="{C85FC571-B5C1-FA4C-94A9-E9F1015B7C84}" type="slidenum">
              <a:rPr lang="en-US" altLang="en-US"/>
              <a:pPr/>
              <a:t>‹#›</a:t>
            </a:fld>
            <a:endParaRPr lang="en-US" altLang="en-US"/>
          </a:p>
        </p:txBody>
      </p:sp>
    </p:spTree>
    <p:extLst>
      <p:ext uri="{BB962C8B-B14F-4D97-AF65-F5344CB8AC3E}">
        <p14:creationId xmlns:p14="http://schemas.microsoft.com/office/powerpoint/2010/main" val="183496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71.xml"/><Relationship Id="rId1"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10.png"/><Relationship Id="rId2" Type="http://schemas.openxmlformats.org/officeDocument/2006/relationships/slideLayout" Target="../slideLayouts/slideLayout57.xml"/><Relationship Id="rId16" Type="http://schemas.openxmlformats.org/officeDocument/2006/relationships/image" Target="../media/image9.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8.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8.xml"/><Relationship Id="rId1"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4CA81B5-9FF0-7C48-8102-811C417D508F}"/>
              </a:ext>
            </a:extLst>
          </p:cNvPr>
          <p:cNvGrpSpPr>
            <a:grpSpLocks/>
          </p:cNvGrpSpPr>
          <p:nvPr/>
        </p:nvGrpSpPr>
        <p:grpSpPr bwMode="auto">
          <a:xfrm>
            <a:off x="0" y="0"/>
            <a:ext cx="9144000" cy="6856413"/>
            <a:chOff x="0" y="0"/>
            <a:chExt cx="5760" cy="4319"/>
          </a:xfrm>
        </p:grpSpPr>
        <p:sp>
          <p:nvSpPr>
            <p:cNvPr id="38915" name="Freeform 3">
              <a:extLst>
                <a:ext uri="{FF2B5EF4-FFF2-40B4-BE49-F238E27FC236}">
                  <a16:creationId xmlns:a16="http://schemas.microsoft.com/office/drawing/2014/main" id="{E8129F41-602E-DB4A-A3D3-4997CFF87137}"/>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16" name="Freeform 4">
              <a:extLst>
                <a:ext uri="{FF2B5EF4-FFF2-40B4-BE49-F238E27FC236}">
                  <a16:creationId xmlns:a16="http://schemas.microsoft.com/office/drawing/2014/main" id="{7D4E2D6E-85FA-E54A-8F7C-0571BF25A7EF}"/>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17" name="Freeform 5">
              <a:extLst>
                <a:ext uri="{FF2B5EF4-FFF2-40B4-BE49-F238E27FC236}">
                  <a16:creationId xmlns:a16="http://schemas.microsoft.com/office/drawing/2014/main" id="{236237F0-3E8B-E146-92DD-6273FD113CF2}"/>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35" name="Freeform 6">
              <a:extLst>
                <a:ext uri="{FF2B5EF4-FFF2-40B4-BE49-F238E27FC236}">
                  <a16:creationId xmlns:a16="http://schemas.microsoft.com/office/drawing/2014/main" id="{920D87ED-20EF-5542-A484-D267CCB1EF4C}"/>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9" name="Freeform 7">
              <a:extLst>
                <a:ext uri="{FF2B5EF4-FFF2-40B4-BE49-F238E27FC236}">
                  <a16:creationId xmlns:a16="http://schemas.microsoft.com/office/drawing/2014/main" id="{87212223-AD0E-EA48-B27F-386CDD973E64}"/>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1037" name="Freeform 8">
              <a:extLst>
                <a:ext uri="{FF2B5EF4-FFF2-40B4-BE49-F238E27FC236}">
                  <a16:creationId xmlns:a16="http://schemas.microsoft.com/office/drawing/2014/main" id="{236EB653-FC2D-7E4B-AEBD-E4AB79871568}"/>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E6B9253B-540B-7F41-995E-5F0C4D932388}"/>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2" name="Freeform 10">
              <a:extLst>
                <a:ext uri="{FF2B5EF4-FFF2-40B4-BE49-F238E27FC236}">
                  <a16:creationId xmlns:a16="http://schemas.microsoft.com/office/drawing/2014/main" id="{1170A2D0-2960-1443-A7CD-D51B2827A597}"/>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40" name="Freeform 11">
              <a:extLst>
                <a:ext uri="{FF2B5EF4-FFF2-40B4-BE49-F238E27FC236}">
                  <a16:creationId xmlns:a16="http://schemas.microsoft.com/office/drawing/2014/main" id="{3CE85060-44CE-8946-B46B-0BCA330F1CA1}"/>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4" name="Freeform 12">
              <a:extLst>
                <a:ext uri="{FF2B5EF4-FFF2-40B4-BE49-F238E27FC236}">
                  <a16:creationId xmlns:a16="http://schemas.microsoft.com/office/drawing/2014/main" id="{A8142CA8-A6D2-FE4E-8E72-956C6B3F733A}"/>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42" name="Freeform 13">
              <a:extLst>
                <a:ext uri="{FF2B5EF4-FFF2-40B4-BE49-F238E27FC236}">
                  <a16:creationId xmlns:a16="http://schemas.microsoft.com/office/drawing/2014/main" id="{56DECB04-758C-E642-98D6-D68D5C4060BD}"/>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6" name="Freeform 14">
              <a:extLst>
                <a:ext uri="{FF2B5EF4-FFF2-40B4-BE49-F238E27FC236}">
                  <a16:creationId xmlns:a16="http://schemas.microsoft.com/office/drawing/2014/main" id="{BE6A736D-B67E-044D-B6CB-B592119CECC5}"/>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44" name="Freeform 15">
              <a:extLst>
                <a:ext uri="{FF2B5EF4-FFF2-40B4-BE49-F238E27FC236}">
                  <a16:creationId xmlns:a16="http://schemas.microsoft.com/office/drawing/2014/main" id="{FCDADBD5-D2E0-F340-A41D-873E64965462}"/>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8" name="Freeform 16">
              <a:extLst>
                <a:ext uri="{FF2B5EF4-FFF2-40B4-BE49-F238E27FC236}">
                  <a16:creationId xmlns:a16="http://schemas.microsoft.com/office/drawing/2014/main" id="{9E2DA735-F40F-4147-9DA1-8543FB5767C9}"/>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29" name="Freeform 17">
              <a:extLst>
                <a:ext uri="{FF2B5EF4-FFF2-40B4-BE49-F238E27FC236}">
                  <a16:creationId xmlns:a16="http://schemas.microsoft.com/office/drawing/2014/main" id="{29C1B4AB-DDD9-8640-A74A-ABF4F5ECABEA}"/>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30" name="Freeform 18">
              <a:extLst>
                <a:ext uri="{FF2B5EF4-FFF2-40B4-BE49-F238E27FC236}">
                  <a16:creationId xmlns:a16="http://schemas.microsoft.com/office/drawing/2014/main" id="{9D03A43D-2D00-D442-92B6-736F1DA59ADD}"/>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48" name="Freeform 19">
              <a:extLst>
                <a:ext uri="{FF2B5EF4-FFF2-40B4-BE49-F238E27FC236}">
                  <a16:creationId xmlns:a16="http://schemas.microsoft.com/office/drawing/2014/main" id="{244411CC-63F5-7148-9B80-71475F00832A}"/>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2" name="Freeform 20">
              <a:extLst>
                <a:ext uri="{FF2B5EF4-FFF2-40B4-BE49-F238E27FC236}">
                  <a16:creationId xmlns:a16="http://schemas.microsoft.com/office/drawing/2014/main" id="{B4A03EE9-77BF-734A-9621-401462599D57}"/>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50" name="Freeform 21">
              <a:extLst>
                <a:ext uri="{FF2B5EF4-FFF2-40B4-BE49-F238E27FC236}">
                  <a16:creationId xmlns:a16="http://schemas.microsoft.com/office/drawing/2014/main" id="{D5B1287B-A67B-6948-90AF-EA86679F0B38}"/>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4" name="Freeform 22">
              <a:extLst>
                <a:ext uri="{FF2B5EF4-FFF2-40B4-BE49-F238E27FC236}">
                  <a16:creationId xmlns:a16="http://schemas.microsoft.com/office/drawing/2014/main" id="{C73333DB-F149-E746-B287-839C01734246}"/>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35" name="Freeform 23">
              <a:extLst>
                <a:ext uri="{FF2B5EF4-FFF2-40B4-BE49-F238E27FC236}">
                  <a16:creationId xmlns:a16="http://schemas.microsoft.com/office/drawing/2014/main" id="{CB874BF3-E11C-674F-B55C-ABEE753EECEB}"/>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38936" name="Freeform 24">
              <a:extLst>
                <a:ext uri="{FF2B5EF4-FFF2-40B4-BE49-F238E27FC236}">
                  <a16:creationId xmlns:a16="http://schemas.microsoft.com/office/drawing/2014/main" id="{9A16BC59-3F73-9E44-BD56-E488C2333DFE}"/>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54" name="Freeform 25">
              <a:extLst>
                <a:ext uri="{FF2B5EF4-FFF2-40B4-BE49-F238E27FC236}">
                  <a16:creationId xmlns:a16="http://schemas.microsoft.com/office/drawing/2014/main" id="{282CE4F1-F351-8647-992E-79B96DFECB93}"/>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8" name="Freeform 26">
              <a:extLst>
                <a:ext uri="{FF2B5EF4-FFF2-40B4-BE49-F238E27FC236}">
                  <a16:creationId xmlns:a16="http://schemas.microsoft.com/office/drawing/2014/main" id="{86393797-D168-CC49-A3A7-6FE97629594C}"/>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39" name="Freeform 27">
              <a:extLst>
                <a:ext uri="{FF2B5EF4-FFF2-40B4-BE49-F238E27FC236}">
                  <a16:creationId xmlns:a16="http://schemas.microsoft.com/office/drawing/2014/main" id="{974EB1B0-DAEC-9640-A3B4-918B36FE18CC}"/>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57" name="Freeform 28">
              <a:extLst>
                <a:ext uri="{FF2B5EF4-FFF2-40B4-BE49-F238E27FC236}">
                  <a16:creationId xmlns:a16="http://schemas.microsoft.com/office/drawing/2014/main" id="{EB396F36-A983-CE46-8DD6-482CC44F5FC4}"/>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1" name="Freeform 29">
              <a:extLst>
                <a:ext uri="{FF2B5EF4-FFF2-40B4-BE49-F238E27FC236}">
                  <a16:creationId xmlns:a16="http://schemas.microsoft.com/office/drawing/2014/main" id="{E52A69F3-EA43-AB4B-800A-C8A530DAE2EB}"/>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59" name="Freeform 30">
              <a:extLst>
                <a:ext uri="{FF2B5EF4-FFF2-40B4-BE49-F238E27FC236}">
                  <a16:creationId xmlns:a16="http://schemas.microsoft.com/office/drawing/2014/main" id="{1D3E90A4-1B9C-1446-ADDA-F42CC997F905}"/>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3" name="Freeform 31">
              <a:extLst>
                <a:ext uri="{FF2B5EF4-FFF2-40B4-BE49-F238E27FC236}">
                  <a16:creationId xmlns:a16="http://schemas.microsoft.com/office/drawing/2014/main" id="{6FEC25B4-8F4F-7B40-B8DC-6B3464C2B2E3}"/>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44" name="Freeform 32">
              <a:extLst>
                <a:ext uri="{FF2B5EF4-FFF2-40B4-BE49-F238E27FC236}">
                  <a16:creationId xmlns:a16="http://schemas.microsoft.com/office/drawing/2014/main" id="{A6E48B6D-5EB7-3744-A595-EC4A081536A1}"/>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45" name="Freeform 33">
              <a:extLst>
                <a:ext uri="{FF2B5EF4-FFF2-40B4-BE49-F238E27FC236}">
                  <a16:creationId xmlns:a16="http://schemas.microsoft.com/office/drawing/2014/main" id="{63EA5F13-AC05-E542-BE3A-56AEF71711A1}"/>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46" name="Freeform 34">
              <a:extLst>
                <a:ext uri="{FF2B5EF4-FFF2-40B4-BE49-F238E27FC236}">
                  <a16:creationId xmlns:a16="http://schemas.microsoft.com/office/drawing/2014/main" id="{C1A75055-FDEB-3345-8A73-AB005DEF5186}"/>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47" name="Freeform 35">
              <a:extLst>
                <a:ext uri="{FF2B5EF4-FFF2-40B4-BE49-F238E27FC236}">
                  <a16:creationId xmlns:a16="http://schemas.microsoft.com/office/drawing/2014/main" id="{F97E46DE-3D9F-5743-83CD-E59CE2EB1194}"/>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48" name="Freeform 36">
              <a:extLst>
                <a:ext uri="{FF2B5EF4-FFF2-40B4-BE49-F238E27FC236}">
                  <a16:creationId xmlns:a16="http://schemas.microsoft.com/office/drawing/2014/main" id="{006BEC0E-9E4A-7B47-86CE-E595A900ABD8}"/>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49" name="Freeform 37">
              <a:extLst>
                <a:ext uri="{FF2B5EF4-FFF2-40B4-BE49-F238E27FC236}">
                  <a16:creationId xmlns:a16="http://schemas.microsoft.com/office/drawing/2014/main" id="{065CB127-12B1-ED43-A882-C3C6E8534267}"/>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50" name="Freeform 38">
              <a:extLst>
                <a:ext uri="{FF2B5EF4-FFF2-40B4-BE49-F238E27FC236}">
                  <a16:creationId xmlns:a16="http://schemas.microsoft.com/office/drawing/2014/main" id="{5AF791A2-5ADD-0C49-875A-B02D4B41E813}"/>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nvGrpSpPr>
            <p:cNvPr id="1068" name="Group 39">
              <a:extLst>
                <a:ext uri="{FF2B5EF4-FFF2-40B4-BE49-F238E27FC236}">
                  <a16:creationId xmlns:a16="http://schemas.microsoft.com/office/drawing/2014/main" id="{24BE6DE2-62A7-E146-8E69-8DA332C29398}"/>
                </a:ext>
              </a:extLst>
            </p:cNvPr>
            <p:cNvGrpSpPr>
              <a:grpSpLocks/>
            </p:cNvGrpSpPr>
            <p:nvPr userDrawn="1"/>
          </p:nvGrpSpPr>
          <p:grpSpPr bwMode="auto">
            <a:xfrm>
              <a:off x="0" y="1632"/>
              <a:ext cx="5758" cy="1858"/>
              <a:chOff x="0" y="1632"/>
              <a:chExt cx="5758" cy="1858"/>
            </a:xfrm>
          </p:grpSpPr>
          <p:sp>
            <p:nvSpPr>
              <p:cNvPr id="38952" name="Freeform 40">
                <a:extLst>
                  <a:ext uri="{FF2B5EF4-FFF2-40B4-BE49-F238E27FC236}">
                    <a16:creationId xmlns:a16="http://schemas.microsoft.com/office/drawing/2014/main" id="{860A88C9-7E91-6E4E-9D17-59361DAB59BF}"/>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953" name="Freeform 41">
                <a:extLst>
                  <a:ext uri="{FF2B5EF4-FFF2-40B4-BE49-F238E27FC236}">
                    <a16:creationId xmlns:a16="http://schemas.microsoft.com/office/drawing/2014/main" id="{B2265C6F-1705-0548-8807-52681656C2B8}"/>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grpSp>
      <p:sp>
        <p:nvSpPr>
          <p:cNvPr id="38954" name="Rectangle 42">
            <a:extLst>
              <a:ext uri="{FF2B5EF4-FFF2-40B4-BE49-F238E27FC236}">
                <a16:creationId xmlns:a16="http://schemas.microsoft.com/office/drawing/2014/main" id="{16716320-DB42-5140-9EBD-5FC3472D6410}"/>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55" name="Rectangle 43">
            <a:extLst>
              <a:ext uri="{FF2B5EF4-FFF2-40B4-BE49-F238E27FC236}">
                <a16:creationId xmlns:a16="http://schemas.microsoft.com/office/drawing/2014/main" id="{63A65158-1746-4C42-BD76-10A2E2471B17}"/>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56" name="Rectangle 44">
            <a:extLst>
              <a:ext uri="{FF2B5EF4-FFF2-40B4-BE49-F238E27FC236}">
                <a16:creationId xmlns:a16="http://schemas.microsoft.com/office/drawing/2014/main" id="{3F889D2B-C847-8049-BC23-738DF1F8D5A3}"/>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ea typeface="ＭＳ Ｐゴシック" charset="-128"/>
                <a:cs typeface="ＭＳ Ｐゴシック" charset="-128"/>
              </a:defRPr>
            </a:lvl1pPr>
          </a:lstStyle>
          <a:p>
            <a:pPr>
              <a:defRPr/>
            </a:pPr>
            <a:endParaRPr lang="en-US"/>
          </a:p>
        </p:txBody>
      </p:sp>
      <p:sp>
        <p:nvSpPr>
          <p:cNvPr id="38957" name="Rectangle 45">
            <a:extLst>
              <a:ext uri="{FF2B5EF4-FFF2-40B4-BE49-F238E27FC236}">
                <a16:creationId xmlns:a16="http://schemas.microsoft.com/office/drawing/2014/main" id="{FCD6AE9A-24CF-D745-A0B8-FDD8ED9661F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ea typeface="ＭＳ Ｐゴシック" charset="-128"/>
                <a:cs typeface="ＭＳ Ｐゴシック" charset="-128"/>
              </a:defRPr>
            </a:lvl1pPr>
          </a:lstStyle>
          <a:p>
            <a:pPr>
              <a:defRPr/>
            </a:pPr>
            <a:endParaRPr lang="en-US"/>
          </a:p>
        </p:txBody>
      </p:sp>
      <p:sp>
        <p:nvSpPr>
          <p:cNvPr id="38958" name="Rectangle 46">
            <a:extLst>
              <a:ext uri="{FF2B5EF4-FFF2-40B4-BE49-F238E27FC236}">
                <a16:creationId xmlns:a16="http://schemas.microsoft.com/office/drawing/2014/main" id="{D41278E4-3DF7-394C-A6AA-973EC1BC1AF2}"/>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0B718DEE-47B0-B641-A988-E151C8B0F0C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102"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folHlink"/>
        </a:buClr>
        <a:buSzPct val="90000"/>
        <a:buFont typeface="Wingdings"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90000"/>
        <a:buFont typeface="Wingdings"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90000"/>
        <a:buFont typeface="Wingdings"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90000"/>
        <a:buFont typeface="Wingdings"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2BC69E86-B005-754E-8E9F-F1FBE07E4A55}"/>
              </a:ext>
            </a:extLst>
          </p:cNvPr>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40643" name="Rectangle 3">
            <a:extLst>
              <a:ext uri="{FF2B5EF4-FFF2-40B4-BE49-F238E27FC236}">
                <a16:creationId xmlns:a16="http://schemas.microsoft.com/office/drawing/2014/main" id="{167DF095-9629-C241-B6EB-023D4501B9C3}"/>
              </a:ext>
            </a:extLst>
          </p:cNvPr>
          <p:cNvSpPr>
            <a:spLocks noGrp="1" noChangeArrowheads="1"/>
          </p:cNvSpPr>
          <p:nvPr>
            <p:ph type="body" idx="1"/>
          </p:nvPr>
        </p:nvSpPr>
        <p:spPr bwMode="auto">
          <a:xfrm>
            <a:off x="304800" y="1371600"/>
            <a:ext cx="8458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129389724"/>
      </p:ext>
    </p:extLst>
  </p:cSld>
  <p:clrMap bg1="lt1" tx1="dk1" bg2="lt2" tx2="dk2" accent1="accent1" accent2="accent2" accent3="accent3" accent4="accent4" accent5="accent5" accent6="accent6" hlink="hlink" folHlink="folHlink"/>
  <p:sldLayoutIdLst>
    <p:sldLayoutId id="2147484106" r:id="rId1"/>
    <p:sldLayoutId id="2147484107" r:id="rId2"/>
  </p:sldLayoutIdLst>
  <p:txStyles>
    <p:title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208B4FEB-230E-E34E-873B-0A13F1737027}"/>
              </a:ext>
            </a:extLst>
          </p:cNvPr>
          <p:cNvSpPr>
            <a:spLocks noGrp="1"/>
          </p:cNvSpPr>
          <p:nvPr>
            <p:ph type="title"/>
          </p:nvPr>
        </p:nvSpPr>
        <p:spPr bwMode="auto">
          <a:xfrm>
            <a:off x="685800" y="120650"/>
            <a:ext cx="7770813"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id="{46F86326-BFB4-014B-949A-E52AC415B297}"/>
              </a:ext>
            </a:extLst>
          </p:cNvPr>
          <p:cNvSpPr>
            <a:spLocks noGrp="1"/>
          </p:cNvSpPr>
          <p:nvPr>
            <p:ph type="body" idx="1"/>
          </p:nvPr>
        </p:nvSpPr>
        <p:spPr bwMode="auto">
          <a:xfrm>
            <a:off x="685800" y="1752600"/>
            <a:ext cx="7770813"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9899F27-B57F-004F-8433-8377880A489A}"/>
              </a:ext>
            </a:extLst>
          </p:cNvPr>
          <p:cNvSpPr>
            <a:spLocks noGrp="1"/>
          </p:cNvSpPr>
          <p:nvPr>
            <p:ph type="dt" sz="half" idx="2"/>
          </p:nvPr>
        </p:nvSpPr>
        <p:spPr>
          <a:xfrm>
            <a:off x="66198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effectLst>
                  <a:outerShdw blurRad="38100" dist="38100" dir="2700000" algn="tl">
                    <a:srgbClr val="212121"/>
                  </a:outerShdw>
                </a:effectLst>
                <a:latin typeface="+mn-lt"/>
                <a:ea typeface="ＭＳ Ｐゴシック" charset="-128"/>
                <a:cs typeface="ＭＳ Ｐゴシック" charset="-128"/>
              </a:defRPr>
            </a:lvl1pPr>
          </a:lstStyle>
          <a:p>
            <a:pPr>
              <a:defRPr/>
            </a:pPr>
            <a:endParaRPr lang="en-US"/>
          </a:p>
        </p:txBody>
      </p:sp>
      <p:sp>
        <p:nvSpPr>
          <p:cNvPr id="5" name="Footer Placeholder 4">
            <a:extLst>
              <a:ext uri="{FF2B5EF4-FFF2-40B4-BE49-F238E27FC236}">
                <a16:creationId xmlns:a16="http://schemas.microsoft.com/office/drawing/2014/main" id="{66205398-6447-864B-82E0-7336102A2D7F}"/>
              </a:ext>
            </a:extLst>
          </p:cNvPr>
          <p:cNvSpPr>
            <a:spLocks noGrp="1"/>
          </p:cNvSpPr>
          <p:nvPr>
            <p:ph type="ftr" sz="quarter" idx="3"/>
          </p:nvPr>
        </p:nvSpPr>
        <p:spPr>
          <a:xfrm>
            <a:off x="354013"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effectLst>
                  <a:outerShdw blurRad="38100" dist="38100" dir="2700000" algn="tl">
                    <a:srgbClr val="212121"/>
                  </a:outerShdw>
                </a:effectLst>
                <a:latin typeface="+mn-lt"/>
                <a:ea typeface="ＭＳ Ｐゴシック" charset="-128"/>
                <a:cs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CFE954B3-2683-9A4E-B0A7-A8625FCDA310}"/>
              </a:ext>
            </a:extLst>
          </p:cNvPr>
          <p:cNvSpPr>
            <a:spLocks noGrp="1"/>
          </p:cNvSpPr>
          <p:nvPr>
            <p:ph type="sldNum" sz="quarter" idx="4"/>
          </p:nvPr>
        </p:nvSpPr>
        <p:spPr>
          <a:xfrm>
            <a:off x="4229100" y="6356350"/>
            <a:ext cx="685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effectLst>
                  <a:outerShdw blurRad="38100" dist="38100" dir="2700000" algn="tl">
                    <a:srgbClr val="212121"/>
                  </a:outerShdw>
                </a:effectLst>
                <a:latin typeface="Calisto MT" panose="02040603050505030304" pitchFamily="18" charset="77"/>
              </a:defRPr>
            </a:lvl1pPr>
          </a:lstStyle>
          <a:p>
            <a:fld id="{F28AD1A0-8EDB-B240-A630-609F4D02E6E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800">
          <a:solidFill>
            <a:schemeClr val="tx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800">
          <a:solidFill>
            <a:schemeClr val="tx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800">
          <a:solidFill>
            <a:schemeClr val="tx1"/>
          </a:solidFill>
          <a:latin typeface="Calisto MT" charset="0"/>
          <a:ea typeface="ＭＳ Ｐゴシック" charset="-128"/>
          <a:cs typeface="ＭＳ Ｐゴシック" charset="-128"/>
        </a:defRPr>
      </a:lvl5pPr>
      <a:lvl6pPr marL="457200" algn="ctr" rtl="0" eaLnBrk="0" fontAlgn="base" hangingPunct="0">
        <a:spcBef>
          <a:spcPct val="0"/>
        </a:spcBef>
        <a:spcAft>
          <a:spcPct val="0"/>
        </a:spcAft>
        <a:defRPr sz="4800">
          <a:solidFill>
            <a:schemeClr val="tx1"/>
          </a:solidFill>
          <a:latin typeface="Calisto MT" charset="0"/>
          <a:ea typeface="ＭＳ Ｐゴシック" charset="-128"/>
          <a:cs typeface="ＭＳ Ｐゴシック" charset="-128"/>
        </a:defRPr>
      </a:lvl6pPr>
      <a:lvl7pPr marL="914400" algn="ctr" rtl="0" eaLnBrk="0" fontAlgn="base" hangingPunct="0">
        <a:spcBef>
          <a:spcPct val="0"/>
        </a:spcBef>
        <a:spcAft>
          <a:spcPct val="0"/>
        </a:spcAft>
        <a:defRPr sz="4800">
          <a:solidFill>
            <a:schemeClr val="tx1"/>
          </a:solidFill>
          <a:latin typeface="Calisto MT" charset="0"/>
          <a:ea typeface="ＭＳ Ｐゴシック" charset="-128"/>
          <a:cs typeface="ＭＳ Ｐゴシック" charset="-128"/>
        </a:defRPr>
      </a:lvl7pPr>
      <a:lvl8pPr marL="1371600" algn="ctr" rtl="0" eaLnBrk="0" fontAlgn="base" hangingPunct="0">
        <a:spcBef>
          <a:spcPct val="0"/>
        </a:spcBef>
        <a:spcAft>
          <a:spcPct val="0"/>
        </a:spcAft>
        <a:defRPr sz="4800">
          <a:solidFill>
            <a:schemeClr val="tx1"/>
          </a:solidFill>
          <a:latin typeface="Calisto MT" charset="0"/>
          <a:ea typeface="ＭＳ Ｐゴシック" charset="-128"/>
          <a:cs typeface="ＭＳ Ｐゴシック" charset="-128"/>
        </a:defRPr>
      </a:lvl8pPr>
      <a:lvl9pPr marL="1828800" algn="ctr" rtl="0" eaLnBrk="0" fontAlgn="base" hangingPunct="0">
        <a:spcBef>
          <a:spcPct val="0"/>
        </a:spcBef>
        <a:spcAft>
          <a:spcPct val="0"/>
        </a:spcAft>
        <a:defRPr sz="4800">
          <a:solidFill>
            <a:schemeClr val="tx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Blip>
          <a:blip r:embed="rId14"/>
        </a:buBlip>
        <a:defRPr sz="2200">
          <a:solidFill>
            <a:schemeClr val="tx1"/>
          </a:solidFill>
          <a:latin typeface="+mn-lt"/>
          <a:ea typeface="+mn-ea"/>
          <a:cs typeface="+mn-cs"/>
        </a:defRPr>
      </a:lvl1pPr>
      <a:lvl2pPr marL="685800" indent="-336550" algn="l" rtl="0" eaLnBrk="0" fontAlgn="base" hangingPunct="0">
        <a:spcBef>
          <a:spcPts val="600"/>
        </a:spcBef>
        <a:spcAft>
          <a:spcPct val="0"/>
        </a:spcAft>
        <a:buBlip>
          <a:blip r:embed="rId14"/>
        </a:buBlip>
        <a:defRPr sz="2000">
          <a:solidFill>
            <a:schemeClr val="tx1"/>
          </a:solidFill>
          <a:latin typeface="+mn-lt"/>
          <a:ea typeface="ＭＳ Ｐゴシック" charset="0"/>
        </a:defRPr>
      </a:lvl2pPr>
      <a:lvl3pPr marL="1035050" indent="-349250" algn="l" rtl="0" eaLnBrk="0" fontAlgn="base" hangingPunct="0">
        <a:spcBef>
          <a:spcPts val="600"/>
        </a:spcBef>
        <a:spcAft>
          <a:spcPct val="0"/>
        </a:spcAft>
        <a:buBlip>
          <a:blip r:embed="rId14"/>
        </a:buBlip>
        <a:defRPr>
          <a:solidFill>
            <a:schemeClr val="tx1"/>
          </a:solidFill>
          <a:latin typeface="+mn-lt"/>
          <a:ea typeface="+mn-ea"/>
        </a:defRPr>
      </a:lvl3pPr>
      <a:lvl4pPr marL="1371600" indent="-336550" algn="l" rtl="0" eaLnBrk="0" fontAlgn="base" hangingPunct="0">
        <a:spcBef>
          <a:spcPts val="600"/>
        </a:spcBef>
        <a:spcAft>
          <a:spcPct val="0"/>
        </a:spcAft>
        <a:buBlip>
          <a:blip r:embed="rId14"/>
        </a:buBlip>
        <a:defRPr>
          <a:solidFill>
            <a:schemeClr val="tx1"/>
          </a:solidFill>
          <a:latin typeface="+mn-lt"/>
          <a:ea typeface="+mn-ea"/>
        </a:defRPr>
      </a:lvl4pPr>
      <a:lvl5pPr marL="1720850" indent="-349250" algn="l" rtl="0" eaLnBrk="0" fontAlgn="base" hangingPunct="0">
        <a:spcBef>
          <a:spcPts val="600"/>
        </a:spcBef>
        <a:spcAft>
          <a:spcPct val="0"/>
        </a:spcAft>
        <a:buBlip>
          <a:blip r:embed="rId14"/>
        </a:buBlip>
        <a:defRPr>
          <a:solidFill>
            <a:schemeClr val="tx1"/>
          </a:solidFill>
          <a:latin typeface="+mn-lt"/>
          <a:ea typeface="+mn-ea"/>
        </a:defRPr>
      </a:lvl5pPr>
      <a:lvl6pPr marL="2178050" indent="-349250" algn="l" rtl="0" eaLnBrk="0" fontAlgn="base" hangingPunct="0">
        <a:spcBef>
          <a:spcPts val="600"/>
        </a:spcBef>
        <a:spcAft>
          <a:spcPct val="0"/>
        </a:spcAft>
        <a:buBlip>
          <a:blip r:embed="rId14"/>
        </a:buBlip>
        <a:defRPr>
          <a:solidFill>
            <a:schemeClr val="tx1"/>
          </a:solidFill>
          <a:latin typeface="+mn-lt"/>
          <a:ea typeface="+mn-ea"/>
        </a:defRPr>
      </a:lvl6pPr>
      <a:lvl7pPr marL="2635250" indent="-349250" algn="l" rtl="0" eaLnBrk="0" fontAlgn="base" hangingPunct="0">
        <a:spcBef>
          <a:spcPts val="600"/>
        </a:spcBef>
        <a:spcAft>
          <a:spcPct val="0"/>
        </a:spcAft>
        <a:buBlip>
          <a:blip r:embed="rId14"/>
        </a:buBlip>
        <a:defRPr>
          <a:solidFill>
            <a:schemeClr val="tx1"/>
          </a:solidFill>
          <a:latin typeface="+mn-lt"/>
          <a:ea typeface="+mn-ea"/>
        </a:defRPr>
      </a:lvl7pPr>
      <a:lvl8pPr marL="3092450" indent="-349250" algn="l" rtl="0" eaLnBrk="0" fontAlgn="base" hangingPunct="0">
        <a:spcBef>
          <a:spcPts val="600"/>
        </a:spcBef>
        <a:spcAft>
          <a:spcPct val="0"/>
        </a:spcAft>
        <a:buBlip>
          <a:blip r:embed="rId14"/>
        </a:buBlip>
        <a:defRPr>
          <a:solidFill>
            <a:schemeClr val="tx1"/>
          </a:solidFill>
          <a:latin typeface="+mn-lt"/>
          <a:ea typeface="+mn-ea"/>
        </a:defRPr>
      </a:lvl8pPr>
      <a:lvl9pPr marL="3549650" indent="-349250" algn="l" rtl="0" eaLnBrk="0" fontAlgn="base" hangingPunct="0">
        <a:spcBef>
          <a:spcPts val="600"/>
        </a:spcBef>
        <a:spcAft>
          <a:spcPct val="0"/>
        </a:spcAft>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Placeholder 1">
            <a:extLst>
              <a:ext uri="{FF2B5EF4-FFF2-40B4-BE49-F238E27FC236}">
                <a16:creationId xmlns:a16="http://schemas.microsoft.com/office/drawing/2014/main" id="{71C54DA9-23B2-5342-9E8F-B39059B1CD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Text Placeholder 2">
            <a:extLst>
              <a:ext uri="{FF2B5EF4-FFF2-40B4-BE49-F238E27FC236}">
                <a16:creationId xmlns:a16="http://schemas.microsoft.com/office/drawing/2014/main" id="{A8475F3E-7D0A-684D-BC6B-7FD223EBDBF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88DDB90-811A-A641-A4D4-4AD7B0CCEEC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mn-lt"/>
                <a:ea typeface="ＭＳ Ｐゴシック" charset="-128"/>
                <a:cs typeface="ＭＳ Ｐゴシック" charset="-128"/>
              </a:defRPr>
            </a:lvl1pPr>
          </a:lstStyle>
          <a:p>
            <a:pPr>
              <a:defRPr/>
            </a:pPr>
            <a:endParaRPr lang="en-US"/>
          </a:p>
        </p:txBody>
      </p:sp>
      <p:sp>
        <p:nvSpPr>
          <p:cNvPr id="5" name="Footer Placeholder 4">
            <a:extLst>
              <a:ext uri="{FF2B5EF4-FFF2-40B4-BE49-F238E27FC236}">
                <a16:creationId xmlns:a16="http://schemas.microsoft.com/office/drawing/2014/main" id="{581623DF-CFF2-A944-8357-E7A60DFB8E46}"/>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ea typeface="ＭＳ Ｐゴシック" charset="-128"/>
                <a:cs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3C02B539-1426-1B49-B0F7-3618C224F6B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08901E2-372D-1846-98EB-F0221F01070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86A1800-A1F0-9B45-85B1-ABE7831C5CA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30F05379-D493-5F40-B1E0-6D56B0E989D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5FE49D5-6FF7-1548-8A53-E1744D66D20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a:extLst>
              <a:ext uri="{FF2B5EF4-FFF2-40B4-BE49-F238E27FC236}">
                <a16:creationId xmlns:a16="http://schemas.microsoft.com/office/drawing/2014/main" id="{4CB78AD3-5E0C-CF4E-8D58-0B588AED124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30" name="Rectangle 6">
            <a:extLst>
              <a:ext uri="{FF2B5EF4-FFF2-40B4-BE49-F238E27FC236}">
                <a16:creationId xmlns:a16="http://schemas.microsoft.com/office/drawing/2014/main" id="{6CABC9ED-B7FF-6D4C-952F-C14C7D51EC3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607430D5-F8CA-B14C-9640-4EE0BCFD50C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a:extLst>
              <a:ext uri="{FF2B5EF4-FFF2-40B4-BE49-F238E27FC236}">
                <a16:creationId xmlns:a16="http://schemas.microsoft.com/office/drawing/2014/main" id="{DE26DD2D-4A00-A14E-B4AE-E708ACB0369B}"/>
              </a:ext>
            </a:extLst>
          </p:cNvPr>
          <p:cNvGrpSpPr>
            <a:grpSpLocks/>
          </p:cNvGrpSpPr>
          <p:nvPr/>
        </p:nvGrpSpPr>
        <p:grpSpPr bwMode="auto">
          <a:xfrm>
            <a:off x="0" y="0"/>
            <a:ext cx="7242175" cy="1981200"/>
            <a:chOff x="0" y="0"/>
            <a:chExt cx="4562" cy="1248"/>
          </a:xfrm>
        </p:grpSpPr>
        <p:sp>
          <p:nvSpPr>
            <p:cNvPr id="28675" name="Freeform 3">
              <a:extLst>
                <a:ext uri="{FF2B5EF4-FFF2-40B4-BE49-F238E27FC236}">
                  <a16:creationId xmlns:a16="http://schemas.microsoft.com/office/drawing/2014/main" id="{6F7D64D1-3144-8D47-83D0-3F021BFA0609}"/>
                </a:ext>
              </a:extLst>
            </p:cNvPr>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50185" name="Freeform 4">
              <a:extLst>
                <a:ext uri="{FF2B5EF4-FFF2-40B4-BE49-F238E27FC236}">
                  <a16:creationId xmlns:a16="http://schemas.microsoft.com/office/drawing/2014/main" id="{59E6088F-1B5B-4C46-A419-3BF4CDA3F1EE}"/>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7" name="Rectangle 5">
            <a:extLst>
              <a:ext uri="{FF2B5EF4-FFF2-40B4-BE49-F238E27FC236}">
                <a16:creationId xmlns:a16="http://schemas.microsoft.com/office/drawing/2014/main" id="{15B5AE43-6C9D-6245-85A1-C20C10040B09}"/>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8" name="Rectangle 6">
            <a:extLst>
              <a:ext uri="{FF2B5EF4-FFF2-40B4-BE49-F238E27FC236}">
                <a16:creationId xmlns:a16="http://schemas.microsoft.com/office/drawing/2014/main" id="{2A7D017D-7CAE-4243-8856-A4C0DB068FCC}"/>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9" name="Rectangle 7">
            <a:extLst>
              <a:ext uri="{FF2B5EF4-FFF2-40B4-BE49-F238E27FC236}">
                <a16:creationId xmlns:a16="http://schemas.microsoft.com/office/drawing/2014/main" id="{B3F338E5-B7E6-6B4C-9798-CF223FD9F349}"/>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28680" name="Rectangle 8">
            <a:extLst>
              <a:ext uri="{FF2B5EF4-FFF2-40B4-BE49-F238E27FC236}">
                <a16:creationId xmlns:a16="http://schemas.microsoft.com/office/drawing/2014/main" id="{EB0183E9-1403-AF48-AD76-C0D9C7E376B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28681" name="Rectangle 9">
            <a:extLst>
              <a:ext uri="{FF2B5EF4-FFF2-40B4-BE49-F238E27FC236}">
                <a16:creationId xmlns:a16="http://schemas.microsoft.com/office/drawing/2014/main" id="{8D2BC037-02EC-D44E-8072-02EF9ECA4ABA}"/>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anose="020B0604030504040204" pitchFamily="34" charset="0"/>
              </a:defRPr>
            </a:lvl1pPr>
          </a:lstStyle>
          <a:p>
            <a:fld id="{B947ED1B-0FA0-E64D-A54C-8CD72CB81C1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103"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a:extLst>
              <a:ext uri="{FF2B5EF4-FFF2-40B4-BE49-F238E27FC236}">
                <a16:creationId xmlns:a16="http://schemas.microsoft.com/office/drawing/2014/main" id="{23046D6B-DC88-084B-941B-3A5E0AE1BA16}"/>
              </a:ext>
            </a:extLst>
          </p:cNvPr>
          <p:cNvGrpSpPr>
            <a:grpSpLocks/>
          </p:cNvGrpSpPr>
          <p:nvPr/>
        </p:nvGrpSpPr>
        <p:grpSpPr bwMode="auto">
          <a:xfrm>
            <a:off x="0" y="0"/>
            <a:ext cx="9159875" cy="6870700"/>
            <a:chOff x="0" y="0"/>
            <a:chExt cx="5770" cy="4328"/>
          </a:xfrm>
        </p:grpSpPr>
        <p:sp>
          <p:nvSpPr>
            <p:cNvPr id="62472" name="Rectangle 3">
              <a:extLst>
                <a:ext uri="{FF2B5EF4-FFF2-40B4-BE49-F238E27FC236}">
                  <a16:creationId xmlns:a16="http://schemas.microsoft.com/office/drawing/2014/main" id="{EE1FABD4-0408-D146-97C8-726037ECAFB0}"/>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sz="1800"/>
            </a:p>
          </p:txBody>
        </p:sp>
        <p:sp>
          <p:nvSpPr>
            <p:cNvPr id="62473" name="Rectangle 4">
              <a:extLst>
                <a:ext uri="{FF2B5EF4-FFF2-40B4-BE49-F238E27FC236}">
                  <a16:creationId xmlns:a16="http://schemas.microsoft.com/office/drawing/2014/main" id="{C83845F4-C551-4D48-8D34-29EEE5519467}"/>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sz="1800"/>
            </a:p>
          </p:txBody>
        </p:sp>
        <p:sp>
          <p:nvSpPr>
            <p:cNvPr id="3077" name="Rectangle 5">
              <a:extLst>
                <a:ext uri="{FF2B5EF4-FFF2-40B4-BE49-F238E27FC236}">
                  <a16:creationId xmlns:a16="http://schemas.microsoft.com/office/drawing/2014/main" id="{A2818E33-AB59-9947-968E-0511260842C2}"/>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defRPr/>
              </a:pPr>
              <a:endParaRPr kumimoji="1" lang="en-US" sz="1800">
                <a:latin typeface="Arial" charset="0"/>
                <a:ea typeface="ＭＳ Ｐゴシック" charset="-128"/>
                <a:cs typeface="ＭＳ Ｐゴシック" charset="-128"/>
              </a:endParaRPr>
            </a:p>
          </p:txBody>
        </p:sp>
        <p:grpSp>
          <p:nvGrpSpPr>
            <p:cNvPr id="62475" name="Group 6">
              <a:extLst>
                <a:ext uri="{FF2B5EF4-FFF2-40B4-BE49-F238E27FC236}">
                  <a16:creationId xmlns:a16="http://schemas.microsoft.com/office/drawing/2014/main" id="{F0EFD885-9797-244D-A47A-3889CC574EC5}"/>
                </a:ext>
              </a:extLst>
            </p:cNvPr>
            <p:cNvGrpSpPr>
              <a:grpSpLocks/>
            </p:cNvGrpSpPr>
            <p:nvPr/>
          </p:nvGrpSpPr>
          <p:grpSpPr bwMode="auto">
            <a:xfrm>
              <a:off x="4944" y="1"/>
              <a:ext cx="816" cy="3974"/>
              <a:chOff x="4944" y="1"/>
              <a:chExt cx="816" cy="3974"/>
            </a:xfrm>
          </p:grpSpPr>
          <p:grpSp>
            <p:nvGrpSpPr>
              <p:cNvPr id="62487" name="Group 7">
                <a:extLst>
                  <a:ext uri="{FF2B5EF4-FFF2-40B4-BE49-F238E27FC236}">
                    <a16:creationId xmlns:a16="http://schemas.microsoft.com/office/drawing/2014/main" id="{7D1F07F5-352A-C84C-AD86-CFFF16B7125D}"/>
                  </a:ext>
                </a:extLst>
              </p:cNvPr>
              <p:cNvGrpSpPr>
                <a:grpSpLocks/>
              </p:cNvGrpSpPr>
              <p:nvPr userDrawn="1"/>
            </p:nvGrpSpPr>
            <p:grpSpPr bwMode="auto">
              <a:xfrm>
                <a:off x="5280" y="1"/>
                <a:ext cx="480" cy="1430"/>
                <a:chOff x="5280" y="1"/>
                <a:chExt cx="480" cy="1430"/>
              </a:xfrm>
            </p:grpSpPr>
            <p:grpSp>
              <p:nvGrpSpPr>
                <p:cNvPr id="62508" name="Group 8">
                  <a:extLst>
                    <a:ext uri="{FF2B5EF4-FFF2-40B4-BE49-F238E27FC236}">
                      <a16:creationId xmlns:a16="http://schemas.microsoft.com/office/drawing/2014/main" id="{9672A04D-CE9B-D844-A6DA-26CC828D18E2}"/>
                    </a:ext>
                  </a:extLst>
                </p:cNvPr>
                <p:cNvGrpSpPr>
                  <a:grpSpLocks/>
                </p:cNvGrpSpPr>
                <p:nvPr userDrawn="1"/>
              </p:nvGrpSpPr>
              <p:grpSpPr bwMode="auto">
                <a:xfrm rot="-5400000">
                  <a:off x="5484" y="0"/>
                  <a:ext cx="174" cy="176"/>
                  <a:chOff x="1657" y="323"/>
                  <a:chExt cx="1691" cy="2560"/>
                </a:xfrm>
              </p:grpSpPr>
              <p:grpSp>
                <p:nvGrpSpPr>
                  <p:cNvPr id="62517" name="Group 9">
                    <a:extLst>
                      <a:ext uri="{FF2B5EF4-FFF2-40B4-BE49-F238E27FC236}">
                        <a16:creationId xmlns:a16="http://schemas.microsoft.com/office/drawing/2014/main" id="{1CEA4596-22CB-6D49-BDE0-3CBA566B3941}"/>
                      </a:ext>
                    </a:extLst>
                  </p:cNvPr>
                  <p:cNvGrpSpPr>
                    <a:grpSpLocks/>
                  </p:cNvGrpSpPr>
                  <p:nvPr/>
                </p:nvGrpSpPr>
                <p:grpSpPr bwMode="auto">
                  <a:xfrm>
                    <a:off x="1657" y="323"/>
                    <a:ext cx="1691" cy="2560"/>
                    <a:chOff x="1657" y="323"/>
                    <a:chExt cx="1691" cy="2560"/>
                  </a:xfrm>
                </p:grpSpPr>
                <p:sp>
                  <p:nvSpPr>
                    <p:cNvPr id="62524" name="Freeform 10">
                      <a:extLst>
                        <a:ext uri="{FF2B5EF4-FFF2-40B4-BE49-F238E27FC236}">
                          <a16:creationId xmlns:a16="http://schemas.microsoft.com/office/drawing/2014/main" id="{FAA4ED8E-32D6-E94C-8E51-EA85D6BB9F20}"/>
                        </a:ext>
                      </a:extLst>
                    </p:cNvPr>
                    <p:cNvSpPr>
                      <a:spLocks/>
                    </p:cNvSpPr>
                    <p:nvPr/>
                  </p:nvSpPr>
                  <p:spPr bwMode="auto">
                    <a:xfrm>
                      <a:off x="2192" y="323"/>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25" name="Freeform 11">
                      <a:extLst>
                        <a:ext uri="{FF2B5EF4-FFF2-40B4-BE49-F238E27FC236}">
                          <a16:creationId xmlns:a16="http://schemas.microsoft.com/office/drawing/2014/main" id="{27CDF941-F5C3-CC49-B1DA-6CFF2EA058B1}"/>
                        </a:ext>
                      </a:extLst>
                    </p:cNvPr>
                    <p:cNvSpPr>
                      <a:spLocks/>
                    </p:cNvSpPr>
                    <p:nvPr/>
                  </p:nvSpPr>
                  <p:spPr bwMode="auto">
                    <a:xfrm>
                      <a:off x="1696" y="323"/>
                      <a:ext cx="865"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62518" name="Oval 12">
                    <a:extLst>
                      <a:ext uri="{FF2B5EF4-FFF2-40B4-BE49-F238E27FC236}">
                        <a16:creationId xmlns:a16="http://schemas.microsoft.com/office/drawing/2014/main" id="{8C1DB417-0530-704A-AC01-951187A812C5}"/>
                      </a:ext>
                    </a:extLst>
                  </p:cNvPr>
                  <p:cNvSpPr>
                    <a:spLocks noChangeArrowheads="1"/>
                  </p:cNvSpPr>
                  <p:nvPr/>
                </p:nvSpPr>
                <p:spPr bwMode="auto">
                  <a:xfrm>
                    <a:off x="2396" y="1370"/>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519" name="Freeform 13">
                    <a:extLst>
                      <a:ext uri="{FF2B5EF4-FFF2-40B4-BE49-F238E27FC236}">
                        <a16:creationId xmlns:a16="http://schemas.microsoft.com/office/drawing/2014/main" id="{2B914E69-5A59-A842-B146-64FE5C979EA1}"/>
                      </a:ext>
                    </a:extLst>
                  </p:cNvPr>
                  <p:cNvSpPr>
                    <a:spLocks/>
                  </p:cNvSpPr>
                  <p:nvPr/>
                </p:nvSpPr>
                <p:spPr bwMode="auto">
                  <a:xfrm>
                    <a:off x="2677" y="687"/>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20" name="Freeform 14">
                    <a:extLst>
                      <a:ext uri="{FF2B5EF4-FFF2-40B4-BE49-F238E27FC236}">
                        <a16:creationId xmlns:a16="http://schemas.microsoft.com/office/drawing/2014/main" id="{9053CCA6-00A8-624F-BAC8-865CC0B95DF4}"/>
                      </a:ext>
                    </a:extLst>
                  </p:cNvPr>
                  <p:cNvSpPr>
                    <a:spLocks/>
                  </p:cNvSpPr>
                  <p:nvPr/>
                </p:nvSpPr>
                <p:spPr bwMode="auto">
                  <a:xfrm>
                    <a:off x="2745" y="1588"/>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21" name="Freeform 15">
                    <a:extLst>
                      <a:ext uri="{FF2B5EF4-FFF2-40B4-BE49-F238E27FC236}">
                        <a16:creationId xmlns:a16="http://schemas.microsoft.com/office/drawing/2014/main" id="{9C20FFDB-484D-8C4D-A150-173A55F06591}"/>
                      </a:ext>
                    </a:extLst>
                  </p:cNvPr>
                  <p:cNvSpPr>
                    <a:spLocks/>
                  </p:cNvSpPr>
                  <p:nvPr/>
                </p:nvSpPr>
                <p:spPr bwMode="auto">
                  <a:xfrm>
                    <a:off x="2454" y="1923"/>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22" name="Freeform 16">
                    <a:extLst>
                      <a:ext uri="{FF2B5EF4-FFF2-40B4-BE49-F238E27FC236}">
                        <a16:creationId xmlns:a16="http://schemas.microsoft.com/office/drawing/2014/main" id="{B1CEEC04-D8BE-3444-B00D-DB6AB6D93BC0}"/>
                      </a:ext>
                    </a:extLst>
                  </p:cNvPr>
                  <p:cNvSpPr>
                    <a:spLocks/>
                  </p:cNvSpPr>
                  <p:nvPr/>
                </p:nvSpPr>
                <p:spPr bwMode="auto">
                  <a:xfrm>
                    <a:off x="1910" y="1588"/>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23" name="Freeform 17">
                    <a:extLst>
                      <a:ext uri="{FF2B5EF4-FFF2-40B4-BE49-F238E27FC236}">
                        <a16:creationId xmlns:a16="http://schemas.microsoft.com/office/drawing/2014/main" id="{62F4753B-19ED-B243-A1F9-2028ECFF9320}"/>
                      </a:ext>
                    </a:extLst>
                  </p:cNvPr>
                  <p:cNvSpPr>
                    <a:spLocks/>
                  </p:cNvSpPr>
                  <p:nvPr/>
                </p:nvSpPr>
                <p:spPr bwMode="auto">
                  <a:xfrm>
                    <a:off x="2094" y="876"/>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pic>
              <p:nvPicPr>
                <p:cNvPr id="62509" name="Picture 18">
                  <a:extLst>
                    <a:ext uri="{FF2B5EF4-FFF2-40B4-BE49-F238E27FC236}">
                      <a16:creationId xmlns:a16="http://schemas.microsoft.com/office/drawing/2014/main" id="{76B50CC7-F986-F344-B786-56B5B768FD05}"/>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0" name="Picture 19">
                  <a:extLst>
                    <a:ext uri="{FF2B5EF4-FFF2-40B4-BE49-F238E27FC236}">
                      <a16:creationId xmlns:a16="http://schemas.microsoft.com/office/drawing/2014/main" id="{1D25BFE3-8FA0-924E-BC37-816C49902915}"/>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1" name="Picture 20">
                  <a:extLst>
                    <a:ext uri="{FF2B5EF4-FFF2-40B4-BE49-F238E27FC236}">
                      <a16:creationId xmlns:a16="http://schemas.microsoft.com/office/drawing/2014/main" id="{DA76748A-DE2F-FC4D-87DE-8DFD21272292}"/>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2" name="Picture 21">
                  <a:extLst>
                    <a:ext uri="{FF2B5EF4-FFF2-40B4-BE49-F238E27FC236}">
                      <a16:creationId xmlns:a16="http://schemas.microsoft.com/office/drawing/2014/main" id="{539AEC8E-BCD7-4F4A-8944-9CE751F5D532}"/>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3" name="Picture 22">
                  <a:extLst>
                    <a:ext uri="{FF2B5EF4-FFF2-40B4-BE49-F238E27FC236}">
                      <a16:creationId xmlns:a16="http://schemas.microsoft.com/office/drawing/2014/main" id="{B8B24593-5EED-1042-B54B-FE2C409E2C5C}"/>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4" name="Picture 23">
                  <a:extLst>
                    <a:ext uri="{FF2B5EF4-FFF2-40B4-BE49-F238E27FC236}">
                      <a16:creationId xmlns:a16="http://schemas.microsoft.com/office/drawing/2014/main" id="{FB093842-7A9E-9A4A-B0DF-93520F2AE9A4}"/>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5" name="Picture 24">
                  <a:extLst>
                    <a:ext uri="{FF2B5EF4-FFF2-40B4-BE49-F238E27FC236}">
                      <a16:creationId xmlns:a16="http://schemas.microsoft.com/office/drawing/2014/main" id="{74037B3F-B466-AF40-B9F9-EACE0ACF8BBA}"/>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6" name="Picture 25">
                  <a:extLst>
                    <a:ext uri="{FF2B5EF4-FFF2-40B4-BE49-F238E27FC236}">
                      <a16:creationId xmlns:a16="http://schemas.microsoft.com/office/drawing/2014/main" id="{28884D54-E9E9-CC48-992B-8371E486736C}"/>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488" name="Group 26">
                <a:extLst>
                  <a:ext uri="{FF2B5EF4-FFF2-40B4-BE49-F238E27FC236}">
                    <a16:creationId xmlns:a16="http://schemas.microsoft.com/office/drawing/2014/main" id="{0F168BC5-7D62-C147-8611-211933FE20B5}"/>
                  </a:ext>
                </a:extLst>
              </p:cNvPr>
              <p:cNvGrpSpPr>
                <a:grpSpLocks/>
              </p:cNvGrpSpPr>
              <p:nvPr userDrawn="1"/>
            </p:nvGrpSpPr>
            <p:grpSpPr bwMode="auto">
              <a:xfrm>
                <a:off x="4944" y="1008"/>
                <a:ext cx="522" cy="2967"/>
                <a:chOff x="4944" y="1008"/>
                <a:chExt cx="522" cy="2967"/>
              </a:xfrm>
            </p:grpSpPr>
            <p:pic>
              <p:nvPicPr>
                <p:cNvPr id="62489" name="Picture 27">
                  <a:extLst>
                    <a:ext uri="{FF2B5EF4-FFF2-40B4-BE49-F238E27FC236}">
                      <a16:creationId xmlns:a16="http://schemas.microsoft.com/office/drawing/2014/main" id="{B59A658F-BFC0-5A4A-8400-6BB4E8FA9D0D}"/>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0" name="Picture 28">
                  <a:extLst>
                    <a:ext uri="{FF2B5EF4-FFF2-40B4-BE49-F238E27FC236}">
                      <a16:creationId xmlns:a16="http://schemas.microsoft.com/office/drawing/2014/main" id="{DEABDCEC-418C-C74D-BF49-922E63B0994C}"/>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1" name="Picture 29">
                  <a:extLst>
                    <a:ext uri="{FF2B5EF4-FFF2-40B4-BE49-F238E27FC236}">
                      <a16:creationId xmlns:a16="http://schemas.microsoft.com/office/drawing/2014/main" id="{15569929-BB02-1D4A-B26A-0194F31ABAC2}"/>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30">
                  <a:extLst>
                    <a:ext uri="{FF2B5EF4-FFF2-40B4-BE49-F238E27FC236}">
                      <a16:creationId xmlns:a16="http://schemas.microsoft.com/office/drawing/2014/main" id="{72450763-11D0-724B-A851-A91535E8DAAC}"/>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3" name="Picture 31">
                  <a:extLst>
                    <a:ext uri="{FF2B5EF4-FFF2-40B4-BE49-F238E27FC236}">
                      <a16:creationId xmlns:a16="http://schemas.microsoft.com/office/drawing/2014/main" id="{13200A90-5342-804D-88AA-5BE106AA86D1}"/>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4" name="Picture 32">
                  <a:extLst>
                    <a:ext uri="{FF2B5EF4-FFF2-40B4-BE49-F238E27FC236}">
                      <a16:creationId xmlns:a16="http://schemas.microsoft.com/office/drawing/2014/main" id="{A4257BF3-20B0-4847-A5BA-16AAD9AD0B61}"/>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5" name="Picture 33">
                  <a:extLst>
                    <a:ext uri="{FF2B5EF4-FFF2-40B4-BE49-F238E27FC236}">
                      <a16:creationId xmlns:a16="http://schemas.microsoft.com/office/drawing/2014/main" id="{D87A2503-2AEB-E741-BD60-66A45DC85D55}"/>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6" name="Picture 34">
                  <a:extLst>
                    <a:ext uri="{FF2B5EF4-FFF2-40B4-BE49-F238E27FC236}">
                      <a16:creationId xmlns:a16="http://schemas.microsoft.com/office/drawing/2014/main" id="{9DC506C7-5DEA-8948-ABAD-8EA4298386DE}"/>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7" name="Picture 35">
                  <a:extLst>
                    <a:ext uri="{FF2B5EF4-FFF2-40B4-BE49-F238E27FC236}">
                      <a16:creationId xmlns:a16="http://schemas.microsoft.com/office/drawing/2014/main" id="{D9D6A757-F3DA-984C-BF19-873570CB6F68}"/>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8" name="Picture 36">
                  <a:extLst>
                    <a:ext uri="{FF2B5EF4-FFF2-40B4-BE49-F238E27FC236}">
                      <a16:creationId xmlns:a16="http://schemas.microsoft.com/office/drawing/2014/main" id="{C1F4AEA2-CF2B-2A46-8744-89049FBA5FC2}"/>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9" name="Picture 37">
                  <a:extLst>
                    <a:ext uri="{FF2B5EF4-FFF2-40B4-BE49-F238E27FC236}">
                      <a16:creationId xmlns:a16="http://schemas.microsoft.com/office/drawing/2014/main" id="{5AFB2176-25B9-5444-9811-B7D3F1E48D49}"/>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38">
                  <a:extLst>
                    <a:ext uri="{FF2B5EF4-FFF2-40B4-BE49-F238E27FC236}">
                      <a16:creationId xmlns:a16="http://schemas.microsoft.com/office/drawing/2014/main" id="{74FEB32F-935F-054C-9289-2B8A848C8C44}"/>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1" name="Picture 39">
                  <a:extLst>
                    <a:ext uri="{FF2B5EF4-FFF2-40B4-BE49-F238E27FC236}">
                      <a16:creationId xmlns:a16="http://schemas.microsoft.com/office/drawing/2014/main" id="{0331BDB7-0D7B-DE44-BE4F-E1ABC3C9337B}"/>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2" name="Picture 40">
                  <a:extLst>
                    <a:ext uri="{FF2B5EF4-FFF2-40B4-BE49-F238E27FC236}">
                      <a16:creationId xmlns:a16="http://schemas.microsoft.com/office/drawing/2014/main" id="{E60CD7CC-BA9C-9946-B5B6-32BF37501386}"/>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3" name="Picture 41">
                  <a:extLst>
                    <a:ext uri="{FF2B5EF4-FFF2-40B4-BE49-F238E27FC236}">
                      <a16:creationId xmlns:a16="http://schemas.microsoft.com/office/drawing/2014/main" id="{00BF2D31-F49E-944B-A21A-D63A447FC3B1}"/>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4" name="Picture 42">
                  <a:extLst>
                    <a:ext uri="{FF2B5EF4-FFF2-40B4-BE49-F238E27FC236}">
                      <a16:creationId xmlns:a16="http://schemas.microsoft.com/office/drawing/2014/main" id="{BD3A3724-3AED-034B-BEAC-CA9C6D18FEE3}"/>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5" name="Picture 43">
                  <a:extLst>
                    <a:ext uri="{FF2B5EF4-FFF2-40B4-BE49-F238E27FC236}">
                      <a16:creationId xmlns:a16="http://schemas.microsoft.com/office/drawing/2014/main" id="{A48A5C25-171E-D642-8923-F3D87172ACCA}"/>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6" name="Picture 44">
                  <a:extLst>
                    <a:ext uri="{FF2B5EF4-FFF2-40B4-BE49-F238E27FC236}">
                      <a16:creationId xmlns:a16="http://schemas.microsoft.com/office/drawing/2014/main" id="{BCF3F04E-5766-4C46-9BBE-0F30855242DF}"/>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7" name="Picture 45">
                  <a:extLst>
                    <a:ext uri="{FF2B5EF4-FFF2-40B4-BE49-F238E27FC236}">
                      <a16:creationId xmlns:a16="http://schemas.microsoft.com/office/drawing/2014/main" id="{0BEC8D67-90EB-7047-8193-A1A614FB2E57}"/>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2476" name="Freeform 46">
              <a:extLst>
                <a:ext uri="{FF2B5EF4-FFF2-40B4-BE49-F238E27FC236}">
                  <a16:creationId xmlns:a16="http://schemas.microsoft.com/office/drawing/2014/main" id="{20470AF4-DC8A-7E4E-8DCA-CCE19A784FC1}"/>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19" name="Freeform 47">
              <a:extLst>
                <a:ext uri="{FF2B5EF4-FFF2-40B4-BE49-F238E27FC236}">
                  <a16:creationId xmlns:a16="http://schemas.microsoft.com/office/drawing/2014/main" id="{B5661F72-A90F-A247-9164-86655025B25C}"/>
                </a:ext>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3120" name="Freeform 48">
              <a:extLst>
                <a:ext uri="{FF2B5EF4-FFF2-40B4-BE49-F238E27FC236}">
                  <a16:creationId xmlns:a16="http://schemas.microsoft.com/office/drawing/2014/main" id="{AAED938E-6B1D-6D45-9BDF-6B67A679B1B1}"/>
                </a:ext>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62479" name="Freeform 49" descr="kimonopat1">
              <a:extLst>
                <a:ext uri="{FF2B5EF4-FFF2-40B4-BE49-F238E27FC236}">
                  <a16:creationId xmlns:a16="http://schemas.microsoft.com/office/drawing/2014/main" id="{D4898CC8-660A-A642-9A87-0AFD45B0EBDB}"/>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62480" name="Freeform 50" descr="kimonopat1">
              <a:extLst>
                <a:ext uri="{FF2B5EF4-FFF2-40B4-BE49-F238E27FC236}">
                  <a16:creationId xmlns:a16="http://schemas.microsoft.com/office/drawing/2014/main" id="{FA5CCBE0-8AA1-514E-8747-DB05BE5287CE}"/>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62481" name="Freeform 51">
              <a:extLst>
                <a:ext uri="{FF2B5EF4-FFF2-40B4-BE49-F238E27FC236}">
                  <a16:creationId xmlns:a16="http://schemas.microsoft.com/office/drawing/2014/main" id="{DA70FA27-AE01-AD4A-BF56-4D9F3E8D394A}"/>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482" name="Freeform 52">
              <a:extLst>
                <a:ext uri="{FF2B5EF4-FFF2-40B4-BE49-F238E27FC236}">
                  <a16:creationId xmlns:a16="http://schemas.microsoft.com/office/drawing/2014/main" id="{9E6D674E-8347-4642-B917-A5360AF5D476}"/>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25" name="Freeform 53">
              <a:extLst>
                <a:ext uri="{FF2B5EF4-FFF2-40B4-BE49-F238E27FC236}">
                  <a16:creationId xmlns:a16="http://schemas.microsoft.com/office/drawing/2014/main" id="{DF67A0F5-874F-1044-9E03-07FCD2F8DD02}"/>
                </a:ext>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62484" name="Rectangle 54">
              <a:extLst>
                <a:ext uri="{FF2B5EF4-FFF2-40B4-BE49-F238E27FC236}">
                  <a16:creationId xmlns:a16="http://schemas.microsoft.com/office/drawing/2014/main" id="{C4445F48-27EA-A64D-A6B6-5C84B8C240DC}"/>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sz="1800"/>
            </a:p>
          </p:txBody>
        </p:sp>
        <p:sp>
          <p:nvSpPr>
            <p:cNvPr id="3127" name="Freeform 55">
              <a:extLst>
                <a:ext uri="{FF2B5EF4-FFF2-40B4-BE49-F238E27FC236}">
                  <a16:creationId xmlns:a16="http://schemas.microsoft.com/office/drawing/2014/main" id="{455C5B17-AA25-9344-AC53-7FD9D9A542E9}"/>
                </a:ext>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62486" name="AutoShape 56">
              <a:extLst>
                <a:ext uri="{FF2B5EF4-FFF2-40B4-BE49-F238E27FC236}">
                  <a16:creationId xmlns:a16="http://schemas.microsoft.com/office/drawing/2014/main" id="{DC79835F-5E62-4040-9E05-1869B869FEA1}"/>
                </a:ext>
              </a:extLst>
            </p:cNvPr>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US"/>
            </a:p>
          </p:txBody>
        </p:sp>
      </p:grpSp>
      <p:sp>
        <p:nvSpPr>
          <p:cNvPr id="62467" name="Rectangle 57">
            <a:extLst>
              <a:ext uri="{FF2B5EF4-FFF2-40B4-BE49-F238E27FC236}">
                <a16:creationId xmlns:a16="http://schemas.microsoft.com/office/drawing/2014/main" id="{EFD6B754-DDA9-6340-9B50-1E582FFB137F}"/>
              </a:ext>
            </a:extLst>
          </p:cNvPr>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8" name="Rectangle 58">
            <a:extLst>
              <a:ext uri="{FF2B5EF4-FFF2-40B4-BE49-F238E27FC236}">
                <a16:creationId xmlns:a16="http://schemas.microsoft.com/office/drawing/2014/main" id="{EBC7345F-01D0-3642-B48C-ECBDF7AE4793}"/>
              </a:ext>
            </a:extLst>
          </p:cNvPr>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31" name="Rectangle 59">
            <a:extLst>
              <a:ext uri="{FF2B5EF4-FFF2-40B4-BE49-F238E27FC236}">
                <a16:creationId xmlns:a16="http://schemas.microsoft.com/office/drawing/2014/main" id="{56340518-F4DF-884D-83B5-BAC6588B4DBC}"/>
              </a:ext>
            </a:extLst>
          </p:cNvPr>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ＭＳ Ｐゴシック" charset="-128"/>
                <a:cs typeface="ＭＳ Ｐゴシック" charset="-128"/>
              </a:defRPr>
            </a:lvl1pPr>
          </a:lstStyle>
          <a:p>
            <a:pPr>
              <a:defRPr/>
            </a:pPr>
            <a:endParaRPr lang="en-US"/>
          </a:p>
        </p:txBody>
      </p:sp>
      <p:sp>
        <p:nvSpPr>
          <p:cNvPr id="3132" name="Rectangle 60">
            <a:extLst>
              <a:ext uri="{FF2B5EF4-FFF2-40B4-BE49-F238E27FC236}">
                <a16:creationId xmlns:a16="http://schemas.microsoft.com/office/drawing/2014/main" id="{51BF8171-5CA1-B740-9AE0-B658D0E10A9D}"/>
              </a:ext>
            </a:extLst>
          </p:cNvPr>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ＭＳ Ｐゴシック" charset="-128"/>
                <a:cs typeface="ＭＳ Ｐゴシック" charset="-128"/>
              </a:defRPr>
            </a:lvl1pPr>
          </a:lstStyle>
          <a:p>
            <a:pPr>
              <a:defRPr/>
            </a:pPr>
            <a:endParaRPr lang="en-US"/>
          </a:p>
        </p:txBody>
      </p:sp>
      <p:sp>
        <p:nvSpPr>
          <p:cNvPr id="3133" name="Rectangle 61">
            <a:extLst>
              <a:ext uri="{FF2B5EF4-FFF2-40B4-BE49-F238E27FC236}">
                <a16:creationId xmlns:a16="http://schemas.microsoft.com/office/drawing/2014/main" id="{7F093ED2-3EEE-3643-901B-2C013F08A9D0}"/>
              </a:ext>
            </a:extLst>
          </p:cNvPr>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D4747251-F84E-0B47-AC7B-25278A58A4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04"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eaLnBrk="0" fontAlgn="base" hangingPunct="0">
        <a:spcBef>
          <a:spcPct val="0"/>
        </a:spcBef>
        <a:spcAft>
          <a:spcPct val="0"/>
        </a:spcAft>
        <a:defRPr sz="40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a:extLst>
              <a:ext uri="{FF2B5EF4-FFF2-40B4-BE49-F238E27FC236}">
                <a16:creationId xmlns:a16="http://schemas.microsoft.com/office/drawing/2014/main" id="{6F9AFEA6-DE9B-3744-9230-6EF928571190}"/>
              </a:ext>
            </a:extLst>
          </p:cNvPr>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latin typeface="Arial" charset="0"/>
              <a:ea typeface="ＭＳ Ｐゴシック" charset="0"/>
              <a:cs typeface="ＭＳ Ｐゴシック" charset="0"/>
            </a:endParaRPr>
          </a:p>
        </p:txBody>
      </p:sp>
      <p:sp>
        <p:nvSpPr>
          <p:cNvPr id="74755" name="Freeform 1027">
            <a:extLst>
              <a:ext uri="{FF2B5EF4-FFF2-40B4-BE49-F238E27FC236}">
                <a16:creationId xmlns:a16="http://schemas.microsoft.com/office/drawing/2014/main" id="{E7A0D791-85B7-9247-9D65-0B75D6285365}"/>
              </a:ext>
            </a:extLst>
          </p:cNvPr>
          <p:cNvSpPr>
            <a:spLocks/>
          </p:cNvSpPr>
          <p:nvPr/>
        </p:nvSpPr>
        <p:spPr bwMode="white">
          <a:xfrm>
            <a:off x="-9525" y="4489450"/>
            <a:ext cx="5754688" cy="2368550"/>
          </a:xfrm>
          <a:custGeom>
            <a:avLst/>
            <a:gdLst>
              <a:gd name="T0" fmla="*/ 0 w 3625"/>
              <a:gd name="T1" fmla="*/ 2366963 h 1492"/>
              <a:gd name="T2" fmla="*/ 0 w 3625"/>
              <a:gd name="T3" fmla="*/ 0 h 1492"/>
              <a:gd name="T4" fmla="*/ 271463 w 3625"/>
              <a:gd name="T5" fmla="*/ 4763 h 1492"/>
              <a:gd name="T6" fmla="*/ 563563 w 3625"/>
              <a:gd name="T7" fmla="*/ 14288 h 1492"/>
              <a:gd name="T8" fmla="*/ 792163 w 3625"/>
              <a:gd name="T9" fmla="*/ 33338 h 1492"/>
              <a:gd name="T10" fmla="*/ 1031875 w 3625"/>
              <a:gd name="T11" fmla="*/ 57150 h 1492"/>
              <a:gd name="T12" fmla="*/ 1284288 w 3625"/>
              <a:gd name="T13" fmla="*/ 85725 h 1492"/>
              <a:gd name="T14" fmla="*/ 1519238 w 3625"/>
              <a:gd name="T15" fmla="*/ 123825 h 1492"/>
              <a:gd name="T16" fmla="*/ 1776413 w 3625"/>
              <a:gd name="T17" fmla="*/ 166688 h 1492"/>
              <a:gd name="T18" fmla="*/ 2001838 w 3625"/>
              <a:gd name="T19" fmla="*/ 211138 h 1492"/>
              <a:gd name="T20" fmla="*/ 2287588 w 3625"/>
              <a:gd name="T21" fmla="*/ 277813 h 1492"/>
              <a:gd name="T22" fmla="*/ 2536825 w 3625"/>
              <a:gd name="T23" fmla="*/ 344488 h 1492"/>
              <a:gd name="T24" fmla="*/ 2798763 w 3625"/>
              <a:gd name="T25" fmla="*/ 427038 h 1492"/>
              <a:gd name="T26" fmla="*/ 2995613 w 3625"/>
              <a:gd name="T27" fmla="*/ 488950 h 1492"/>
              <a:gd name="T28" fmla="*/ 3309938 w 3625"/>
              <a:gd name="T29" fmla="*/ 609600 h 1492"/>
              <a:gd name="T30" fmla="*/ 3540125 w 3625"/>
              <a:gd name="T31" fmla="*/ 704850 h 1492"/>
              <a:gd name="T32" fmla="*/ 3898900 w 3625"/>
              <a:gd name="T33" fmla="*/ 868363 h 1492"/>
              <a:gd name="T34" fmla="*/ 4232275 w 3625"/>
              <a:gd name="T35" fmla="*/ 1050925 h 1492"/>
              <a:gd name="T36" fmla="*/ 4538663 w 3625"/>
              <a:gd name="T37" fmla="*/ 1247775 h 1492"/>
              <a:gd name="T38" fmla="*/ 4835525 w 3625"/>
              <a:gd name="T39" fmla="*/ 1460500 h 1492"/>
              <a:gd name="T40" fmla="*/ 5068888 w 3625"/>
              <a:gd name="T41" fmla="*/ 1647825 h 1492"/>
              <a:gd name="T42" fmla="*/ 5289550 w 3625"/>
              <a:gd name="T43" fmla="*/ 1854200 h 1492"/>
              <a:gd name="T44" fmla="*/ 5461000 w 3625"/>
              <a:gd name="T45" fmla="*/ 2032000 h 1492"/>
              <a:gd name="T46" fmla="*/ 5594350 w 3625"/>
              <a:gd name="T47" fmla="*/ 2190750 h 1492"/>
              <a:gd name="T48" fmla="*/ 5753100 w 3625"/>
              <a:gd name="T49" fmla="*/ 2366963 h 1492"/>
              <a:gd name="T50" fmla="*/ 5727700 w 3625"/>
              <a:gd name="T51" fmla="*/ 2366963 h 1492"/>
              <a:gd name="T52" fmla="*/ 0 w 3625"/>
              <a:gd name="T53" fmla="*/ 2366963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756" name="Freeform 1028">
            <a:extLst>
              <a:ext uri="{FF2B5EF4-FFF2-40B4-BE49-F238E27FC236}">
                <a16:creationId xmlns:a16="http://schemas.microsoft.com/office/drawing/2014/main" id="{AA50086C-982B-E041-83D7-13887861B5A1}"/>
              </a:ext>
            </a:extLst>
          </p:cNvPr>
          <p:cNvSpPr>
            <a:spLocks/>
          </p:cNvSpPr>
          <p:nvPr/>
        </p:nvSpPr>
        <p:spPr bwMode="white">
          <a:xfrm>
            <a:off x="0" y="3817938"/>
            <a:ext cx="8164513" cy="3019425"/>
          </a:xfrm>
          <a:custGeom>
            <a:avLst/>
            <a:gdLst>
              <a:gd name="T0" fmla="*/ 4314825 w 5143"/>
              <a:gd name="T1" fmla="*/ 642938 h 1902"/>
              <a:gd name="T2" fmla="*/ 3914775 w 5143"/>
              <a:gd name="T3" fmla="*/ 528638 h 1902"/>
              <a:gd name="T4" fmla="*/ 3495675 w 5143"/>
              <a:gd name="T5" fmla="*/ 414338 h 1902"/>
              <a:gd name="T6" fmla="*/ 3062288 w 5143"/>
              <a:gd name="T7" fmla="*/ 314325 h 1902"/>
              <a:gd name="T8" fmla="*/ 2690813 w 5143"/>
              <a:gd name="T9" fmla="*/ 242888 h 1902"/>
              <a:gd name="T10" fmla="*/ 2276475 w 5143"/>
              <a:gd name="T11" fmla="*/ 176213 h 1902"/>
              <a:gd name="T12" fmla="*/ 1885950 w 5143"/>
              <a:gd name="T13" fmla="*/ 119063 h 1902"/>
              <a:gd name="T14" fmla="*/ 1519238 w 5143"/>
              <a:gd name="T15" fmla="*/ 76200 h 1902"/>
              <a:gd name="T16" fmla="*/ 1185863 w 5143"/>
              <a:gd name="T17" fmla="*/ 47625 h 1902"/>
              <a:gd name="T18" fmla="*/ 795338 w 5143"/>
              <a:gd name="T19" fmla="*/ 23813 h 1902"/>
              <a:gd name="T20" fmla="*/ 390525 w 5143"/>
              <a:gd name="T21" fmla="*/ 4763 h 1902"/>
              <a:gd name="T22" fmla="*/ 0 w 5143"/>
              <a:gd name="T23" fmla="*/ 0 h 1902"/>
              <a:gd name="T24" fmla="*/ 0 w 5143"/>
              <a:gd name="T25" fmla="*/ 436563 h 1902"/>
              <a:gd name="T26" fmla="*/ 0 w 5143"/>
              <a:gd name="T27" fmla="*/ 547688 h 1902"/>
              <a:gd name="T28" fmla="*/ 0 w 5143"/>
              <a:gd name="T29" fmla="*/ 436563 h 1902"/>
              <a:gd name="T30" fmla="*/ 0 w 5143"/>
              <a:gd name="T31" fmla="*/ 542925 h 1902"/>
              <a:gd name="T32" fmla="*/ 538163 w 5143"/>
              <a:gd name="T33" fmla="*/ 557213 h 1902"/>
              <a:gd name="T34" fmla="*/ 962025 w 5143"/>
              <a:gd name="T35" fmla="*/ 590550 h 1902"/>
              <a:gd name="T36" fmla="*/ 1352550 w 5143"/>
              <a:gd name="T37" fmla="*/ 633413 h 1902"/>
              <a:gd name="T38" fmla="*/ 1695450 w 5143"/>
              <a:gd name="T39" fmla="*/ 690563 h 1902"/>
              <a:gd name="T40" fmla="*/ 2024063 w 5143"/>
              <a:gd name="T41" fmla="*/ 752475 h 1902"/>
              <a:gd name="T42" fmla="*/ 2452688 w 5143"/>
              <a:gd name="T43" fmla="*/ 857250 h 1902"/>
              <a:gd name="T44" fmla="*/ 2795588 w 5143"/>
              <a:gd name="T45" fmla="*/ 957263 h 1902"/>
              <a:gd name="T46" fmla="*/ 3128963 w 5143"/>
              <a:gd name="T47" fmla="*/ 1076325 h 1902"/>
              <a:gd name="T48" fmla="*/ 3438525 w 5143"/>
              <a:gd name="T49" fmla="*/ 1185863 h 1902"/>
              <a:gd name="T50" fmla="*/ 3805238 w 5143"/>
              <a:gd name="T51" fmla="*/ 1352550 h 1902"/>
              <a:gd name="T52" fmla="*/ 4148138 w 5143"/>
              <a:gd name="T53" fmla="*/ 1524000 h 1902"/>
              <a:gd name="T54" fmla="*/ 4495800 w 5143"/>
              <a:gd name="T55" fmla="*/ 1738313 h 1902"/>
              <a:gd name="T56" fmla="*/ 4781550 w 5143"/>
              <a:gd name="T57" fmla="*/ 1924050 h 1902"/>
              <a:gd name="T58" fmla="*/ 5057775 w 5143"/>
              <a:gd name="T59" fmla="*/ 2138363 h 1902"/>
              <a:gd name="T60" fmla="*/ 5319713 w 5143"/>
              <a:gd name="T61" fmla="*/ 2376488 h 1902"/>
              <a:gd name="T62" fmla="*/ 5524500 w 5143"/>
              <a:gd name="T63" fmla="*/ 2586038 h 1902"/>
              <a:gd name="T64" fmla="*/ 5734050 w 5143"/>
              <a:gd name="T65" fmla="*/ 2833688 h 1902"/>
              <a:gd name="T66" fmla="*/ 5872163 w 5143"/>
              <a:gd name="T67" fmla="*/ 3017838 h 1902"/>
              <a:gd name="T68" fmla="*/ 8162925 w 5143"/>
              <a:gd name="T69" fmla="*/ 3017838 h 1902"/>
              <a:gd name="T70" fmla="*/ 8058150 w 5143"/>
              <a:gd name="T71" fmla="*/ 2900363 h 1902"/>
              <a:gd name="T72" fmla="*/ 7886700 w 5143"/>
              <a:gd name="T73" fmla="*/ 2709863 h 1902"/>
              <a:gd name="T74" fmla="*/ 7615238 w 5143"/>
              <a:gd name="T75" fmla="*/ 2443163 h 1902"/>
              <a:gd name="T76" fmla="*/ 7329488 w 5143"/>
              <a:gd name="T77" fmla="*/ 2195513 h 1902"/>
              <a:gd name="T78" fmla="*/ 7000875 w 5143"/>
              <a:gd name="T79" fmla="*/ 1938338 h 1902"/>
              <a:gd name="T80" fmla="*/ 6643688 w 5143"/>
              <a:gd name="T81" fmla="*/ 1700213 h 1902"/>
              <a:gd name="T82" fmla="*/ 6286500 w 5143"/>
              <a:gd name="T83" fmla="*/ 1490663 h 1902"/>
              <a:gd name="T84" fmla="*/ 5886450 w 5143"/>
              <a:gd name="T85" fmla="*/ 1271588 h 1902"/>
              <a:gd name="T86" fmla="*/ 5543550 w 5143"/>
              <a:gd name="T87" fmla="*/ 1114425 h 1902"/>
              <a:gd name="T88" fmla="*/ 5129213 w 5143"/>
              <a:gd name="T89" fmla="*/ 933450 h 1902"/>
              <a:gd name="T90" fmla="*/ 4705350 w 5143"/>
              <a:gd name="T91" fmla="*/ 776288 h 1902"/>
              <a:gd name="T92" fmla="*/ 4314825 w 5143"/>
              <a:gd name="T93" fmla="*/ 642938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57" name="Freeform 1029">
            <a:extLst>
              <a:ext uri="{FF2B5EF4-FFF2-40B4-BE49-F238E27FC236}">
                <a16:creationId xmlns:a16="http://schemas.microsoft.com/office/drawing/2014/main" id="{39C1532E-4B4A-9E4F-973A-7F057E741C43}"/>
              </a:ext>
            </a:extLst>
          </p:cNvPr>
          <p:cNvSpPr>
            <a:spLocks/>
          </p:cNvSpPr>
          <p:nvPr/>
        </p:nvSpPr>
        <p:spPr bwMode="white">
          <a:xfrm>
            <a:off x="0" y="3146425"/>
            <a:ext cx="9144000" cy="3690938"/>
          </a:xfrm>
          <a:custGeom>
            <a:avLst/>
            <a:gdLst>
              <a:gd name="T0" fmla="*/ 0 w 5760"/>
              <a:gd name="T1" fmla="*/ 0 h 2325"/>
              <a:gd name="T2" fmla="*/ 0 w 5760"/>
              <a:gd name="T3" fmla="*/ 538163 h 2325"/>
              <a:gd name="T4" fmla="*/ 885825 w 5760"/>
              <a:gd name="T5" fmla="*/ 566738 h 2325"/>
              <a:gd name="T6" fmla="*/ 1281113 w 5760"/>
              <a:gd name="T7" fmla="*/ 595313 h 2325"/>
              <a:gd name="T8" fmla="*/ 1676400 w 5760"/>
              <a:gd name="T9" fmla="*/ 633413 h 2325"/>
              <a:gd name="T10" fmla="*/ 2019300 w 5760"/>
              <a:gd name="T11" fmla="*/ 676275 h 2325"/>
              <a:gd name="T12" fmla="*/ 2443163 w 5760"/>
              <a:gd name="T13" fmla="*/ 738188 h 2325"/>
              <a:gd name="T14" fmla="*/ 2843213 w 5760"/>
              <a:gd name="T15" fmla="*/ 809625 h 2325"/>
              <a:gd name="T16" fmla="*/ 3295650 w 5760"/>
              <a:gd name="T17" fmla="*/ 904875 h 2325"/>
              <a:gd name="T18" fmla="*/ 3705225 w 5760"/>
              <a:gd name="T19" fmla="*/ 1000125 h 2325"/>
              <a:gd name="T20" fmla="*/ 4038600 w 5760"/>
              <a:gd name="T21" fmla="*/ 1090613 h 2325"/>
              <a:gd name="T22" fmla="*/ 4405313 w 5760"/>
              <a:gd name="T23" fmla="*/ 1204913 h 2325"/>
              <a:gd name="T24" fmla="*/ 4767263 w 5760"/>
              <a:gd name="T25" fmla="*/ 1328738 h 2325"/>
              <a:gd name="T26" fmla="*/ 5129213 w 5760"/>
              <a:gd name="T27" fmla="*/ 1466850 h 2325"/>
              <a:gd name="T28" fmla="*/ 5457825 w 5760"/>
              <a:gd name="T29" fmla="*/ 1595438 h 2325"/>
              <a:gd name="T30" fmla="*/ 5815013 w 5760"/>
              <a:gd name="T31" fmla="*/ 1762125 h 2325"/>
              <a:gd name="T32" fmla="*/ 6196013 w 5760"/>
              <a:gd name="T33" fmla="*/ 1957388 h 2325"/>
              <a:gd name="T34" fmla="*/ 6586538 w 5760"/>
              <a:gd name="T35" fmla="*/ 2181225 h 2325"/>
              <a:gd name="T36" fmla="*/ 6910388 w 5760"/>
              <a:gd name="T37" fmla="*/ 2390775 h 2325"/>
              <a:gd name="T38" fmla="*/ 7129463 w 5760"/>
              <a:gd name="T39" fmla="*/ 2543175 h 2325"/>
              <a:gd name="T40" fmla="*/ 7410450 w 5760"/>
              <a:gd name="T41" fmla="*/ 2762250 h 2325"/>
              <a:gd name="T42" fmla="*/ 7658100 w 5760"/>
              <a:gd name="T43" fmla="*/ 2976563 h 2325"/>
              <a:gd name="T44" fmla="*/ 7886700 w 5760"/>
              <a:gd name="T45" fmla="*/ 3200400 h 2325"/>
              <a:gd name="T46" fmla="*/ 8096250 w 5760"/>
              <a:gd name="T47" fmla="*/ 3419475 h 2325"/>
              <a:gd name="T48" fmla="*/ 8315325 w 5760"/>
              <a:gd name="T49" fmla="*/ 3689350 h 2325"/>
              <a:gd name="T50" fmla="*/ 9142413 w 5760"/>
              <a:gd name="T51" fmla="*/ 3689350 h 2325"/>
              <a:gd name="T52" fmla="*/ 9142413 w 5760"/>
              <a:gd name="T53" fmla="*/ 1976438 h 2325"/>
              <a:gd name="T54" fmla="*/ 8858250 w 5760"/>
              <a:gd name="T55" fmla="*/ 1776413 h 2325"/>
              <a:gd name="T56" fmla="*/ 8572500 w 5760"/>
              <a:gd name="T57" fmla="*/ 1619250 h 2325"/>
              <a:gd name="T58" fmla="*/ 8262938 w 5760"/>
              <a:gd name="T59" fmla="*/ 1457325 h 2325"/>
              <a:gd name="T60" fmla="*/ 7986713 w 5760"/>
              <a:gd name="T61" fmla="*/ 1328738 h 2325"/>
              <a:gd name="T62" fmla="*/ 7724775 w 5760"/>
              <a:gd name="T63" fmla="*/ 1223963 h 2325"/>
              <a:gd name="T64" fmla="*/ 7477125 w 5760"/>
              <a:gd name="T65" fmla="*/ 1128713 h 2325"/>
              <a:gd name="T66" fmla="*/ 7215188 w 5760"/>
              <a:gd name="T67" fmla="*/ 1033463 h 2325"/>
              <a:gd name="T68" fmla="*/ 6962775 w 5760"/>
              <a:gd name="T69" fmla="*/ 952500 h 2325"/>
              <a:gd name="T70" fmla="*/ 6743700 w 5760"/>
              <a:gd name="T71" fmla="*/ 876300 h 2325"/>
              <a:gd name="T72" fmla="*/ 6338888 w 5760"/>
              <a:gd name="T73" fmla="*/ 766763 h 2325"/>
              <a:gd name="T74" fmla="*/ 5995988 w 5760"/>
              <a:gd name="T75" fmla="*/ 671513 h 2325"/>
              <a:gd name="T76" fmla="*/ 5657850 w 5760"/>
              <a:gd name="T77" fmla="*/ 595313 h 2325"/>
              <a:gd name="T78" fmla="*/ 5210175 w 5760"/>
              <a:gd name="T79" fmla="*/ 495300 h 2325"/>
              <a:gd name="T80" fmla="*/ 4767263 w 5760"/>
              <a:gd name="T81" fmla="*/ 414338 h 2325"/>
              <a:gd name="T82" fmla="*/ 4338638 w 5760"/>
              <a:gd name="T83" fmla="*/ 338138 h 2325"/>
              <a:gd name="T84" fmla="*/ 3890963 w 5760"/>
              <a:gd name="T85" fmla="*/ 271463 h 2325"/>
              <a:gd name="T86" fmla="*/ 3509963 w 5760"/>
              <a:gd name="T87" fmla="*/ 219075 h 2325"/>
              <a:gd name="T88" fmla="*/ 3133725 w 5760"/>
              <a:gd name="T89" fmla="*/ 171450 h 2325"/>
              <a:gd name="T90" fmla="*/ 2643188 w 5760"/>
              <a:gd name="T91" fmla="*/ 128588 h 2325"/>
              <a:gd name="T92" fmla="*/ 2281238 w 5760"/>
              <a:gd name="T93" fmla="*/ 95250 h 2325"/>
              <a:gd name="T94" fmla="*/ 1785938 w 5760"/>
              <a:gd name="T95" fmla="*/ 57150 h 2325"/>
              <a:gd name="T96" fmla="*/ 1314450 w 5760"/>
              <a:gd name="T97" fmla="*/ 33338 h 2325"/>
              <a:gd name="T98" fmla="*/ 885825 w 5760"/>
              <a:gd name="T99" fmla="*/ 19050 h 2325"/>
              <a:gd name="T100" fmla="*/ 447675 w 5760"/>
              <a:gd name="T101" fmla="*/ 476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58" name="Freeform 1030">
            <a:extLst>
              <a:ext uri="{FF2B5EF4-FFF2-40B4-BE49-F238E27FC236}">
                <a16:creationId xmlns:a16="http://schemas.microsoft.com/office/drawing/2014/main" id="{A5D096BE-B7BC-1645-AFEF-E680449DFA50}"/>
              </a:ext>
            </a:extLst>
          </p:cNvPr>
          <p:cNvSpPr>
            <a:spLocks/>
          </p:cNvSpPr>
          <p:nvPr/>
        </p:nvSpPr>
        <p:spPr bwMode="white">
          <a:xfrm>
            <a:off x="0" y="2460625"/>
            <a:ext cx="9144000" cy="2497138"/>
          </a:xfrm>
          <a:custGeom>
            <a:avLst/>
            <a:gdLst>
              <a:gd name="T0" fmla="*/ 0 w 5760"/>
              <a:gd name="T1" fmla="*/ 0 h 1573"/>
              <a:gd name="T2" fmla="*/ 0 w 5760"/>
              <a:gd name="T3" fmla="*/ 557213 h 1573"/>
              <a:gd name="T4" fmla="*/ 447675 w 5760"/>
              <a:gd name="T5" fmla="*/ 566738 h 1573"/>
              <a:gd name="T6" fmla="*/ 995363 w 5760"/>
              <a:gd name="T7" fmla="*/ 576263 h 1573"/>
              <a:gd name="T8" fmla="*/ 1524000 w 5760"/>
              <a:gd name="T9" fmla="*/ 595313 h 1573"/>
              <a:gd name="T10" fmla="*/ 1933575 w 5760"/>
              <a:gd name="T11" fmla="*/ 623888 h 1573"/>
              <a:gd name="T12" fmla="*/ 2333625 w 5760"/>
              <a:gd name="T13" fmla="*/ 652463 h 1573"/>
              <a:gd name="T14" fmla="*/ 2771775 w 5760"/>
              <a:gd name="T15" fmla="*/ 690563 h 1573"/>
              <a:gd name="T16" fmla="*/ 3209925 w 5760"/>
              <a:gd name="T17" fmla="*/ 733425 h 1573"/>
              <a:gd name="T18" fmla="*/ 3714750 w 5760"/>
              <a:gd name="T19" fmla="*/ 800100 h 1573"/>
              <a:gd name="T20" fmla="*/ 4229100 w 5760"/>
              <a:gd name="T21" fmla="*/ 871538 h 1573"/>
              <a:gd name="T22" fmla="*/ 4686300 w 5760"/>
              <a:gd name="T23" fmla="*/ 947738 h 1573"/>
              <a:gd name="T24" fmla="*/ 5119688 w 5760"/>
              <a:gd name="T25" fmla="*/ 1028700 h 1573"/>
              <a:gd name="T26" fmla="*/ 5576888 w 5760"/>
              <a:gd name="T27" fmla="*/ 1123950 h 1573"/>
              <a:gd name="T28" fmla="*/ 5862638 w 5760"/>
              <a:gd name="T29" fmla="*/ 1190625 h 1573"/>
              <a:gd name="T30" fmla="*/ 6248400 w 5760"/>
              <a:gd name="T31" fmla="*/ 1285875 h 1573"/>
              <a:gd name="T32" fmla="*/ 6500813 w 5760"/>
              <a:gd name="T33" fmla="*/ 1357313 h 1573"/>
              <a:gd name="T34" fmla="*/ 6796088 w 5760"/>
              <a:gd name="T35" fmla="*/ 1443038 h 1573"/>
              <a:gd name="T36" fmla="*/ 7148513 w 5760"/>
              <a:gd name="T37" fmla="*/ 1557338 h 1573"/>
              <a:gd name="T38" fmla="*/ 7467600 w 5760"/>
              <a:gd name="T39" fmla="*/ 1671638 h 1573"/>
              <a:gd name="T40" fmla="*/ 7796213 w 5760"/>
              <a:gd name="T41" fmla="*/ 1795463 h 1573"/>
              <a:gd name="T42" fmla="*/ 8053388 w 5760"/>
              <a:gd name="T43" fmla="*/ 1900238 h 1573"/>
              <a:gd name="T44" fmla="*/ 8343900 w 5760"/>
              <a:gd name="T45" fmla="*/ 2033588 h 1573"/>
              <a:gd name="T46" fmla="*/ 8691563 w 5760"/>
              <a:gd name="T47" fmla="*/ 2224088 h 1573"/>
              <a:gd name="T48" fmla="*/ 8934450 w 5760"/>
              <a:gd name="T49" fmla="*/ 2352675 h 1573"/>
              <a:gd name="T50" fmla="*/ 9142413 w 5760"/>
              <a:gd name="T51" fmla="*/ 2495550 h 1573"/>
              <a:gd name="T52" fmla="*/ 9142413 w 5760"/>
              <a:gd name="T53" fmla="*/ 1004888 h 1573"/>
              <a:gd name="T54" fmla="*/ 8720138 w 5760"/>
              <a:gd name="T55" fmla="*/ 904875 h 1573"/>
              <a:gd name="T56" fmla="*/ 8277225 w 5760"/>
              <a:gd name="T57" fmla="*/ 795338 h 1573"/>
              <a:gd name="T58" fmla="*/ 7858125 w 5760"/>
              <a:gd name="T59" fmla="*/ 704850 h 1573"/>
              <a:gd name="T60" fmla="*/ 7462838 w 5760"/>
              <a:gd name="T61" fmla="*/ 628650 h 1573"/>
              <a:gd name="T62" fmla="*/ 7024688 w 5760"/>
              <a:gd name="T63" fmla="*/ 552450 h 1573"/>
              <a:gd name="T64" fmla="*/ 6524625 w 5760"/>
              <a:gd name="T65" fmla="*/ 466725 h 1573"/>
              <a:gd name="T66" fmla="*/ 6053138 w 5760"/>
              <a:gd name="T67" fmla="*/ 400050 h 1573"/>
              <a:gd name="T68" fmla="*/ 5634038 w 5760"/>
              <a:gd name="T69" fmla="*/ 338138 h 1573"/>
              <a:gd name="T70" fmla="*/ 5176838 w 5760"/>
              <a:gd name="T71" fmla="*/ 290513 h 1573"/>
              <a:gd name="T72" fmla="*/ 4786313 w 5760"/>
              <a:gd name="T73" fmla="*/ 242888 h 1573"/>
              <a:gd name="T74" fmla="*/ 4376738 w 5760"/>
              <a:gd name="T75" fmla="*/ 204788 h 1573"/>
              <a:gd name="T76" fmla="*/ 4000500 w 5760"/>
              <a:gd name="T77" fmla="*/ 166688 h 1573"/>
              <a:gd name="T78" fmla="*/ 3652838 w 5760"/>
              <a:gd name="T79" fmla="*/ 138113 h 1573"/>
              <a:gd name="T80" fmla="*/ 3195638 w 5760"/>
              <a:gd name="T81" fmla="*/ 104775 h 1573"/>
              <a:gd name="T82" fmla="*/ 2747963 w 5760"/>
              <a:gd name="T83" fmla="*/ 76200 h 1573"/>
              <a:gd name="T84" fmla="*/ 2419350 w 5760"/>
              <a:gd name="T85" fmla="*/ 61913 h 1573"/>
              <a:gd name="T86" fmla="*/ 2000250 w 5760"/>
              <a:gd name="T87" fmla="*/ 42863 h 1573"/>
              <a:gd name="T88" fmla="*/ 1533525 w 5760"/>
              <a:gd name="T89" fmla="*/ 23813 h 1573"/>
              <a:gd name="T90" fmla="*/ 1133475 w 5760"/>
              <a:gd name="T91" fmla="*/ 19050 h 1573"/>
              <a:gd name="T92" fmla="*/ 809625 w 5760"/>
              <a:gd name="T93" fmla="*/ 9525 h 1573"/>
              <a:gd name="T94" fmla="*/ 385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59" name="Freeform 1031">
            <a:extLst>
              <a:ext uri="{FF2B5EF4-FFF2-40B4-BE49-F238E27FC236}">
                <a16:creationId xmlns:a16="http://schemas.microsoft.com/office/drawing/2014/main" id="{A23E5E0D-9647-EE43-994A-64B619117DB3}"/>
              </a:ext>
            </a:extLst>
          </p:cNvPr>
          <p:cNvSpPr>
            <a:spLocks/>
          </p:cNvSpPr>
          <p:nvPr/>
        </p:nvSpPr>
        <p:spPr bwMode="white">
          <a:xfrm>
            <a:off x="0" y="1793875"/>
            <a:ext cx="9144000" cy="1539875"/>
          </a:xfrm>
          <a:custGeom>
            <a:avLst/>
            <a:gdLst>
              <a:gd name="T0" fmla="*/ 0 w 5760"/>
              <a:gd name="T1" fmla="*/ 0 h 970"/>
              <a:gd name="T2" fmla="*/ 0 w 5760"/>
              <a:gd name="T3" fmla="*/ 538163 h 970"/>
              <a:gd name="T4" fmla="*/ 504825 w 5760"/>
              <a:gd name="T5" fmla="*/ 542925 h 970"/>
              <a:gd name="T6" fmla="*/ 938213 w 5760"/>
              <a:gd name="T7" fmla="*/ 552450 h 970"/>
              <a:gd name="T8" fmla="*/ 1343025 w 5760"/>
              <a:gd name="T9" fmla="*/ 561975 h 970"/>
              <a:gd name="T10" fmla="*/ 1704975 w 5760"/>
              <a:gd name="T11" fmla="*/ 571500 h 970"/>
              <a:gd name="T12" fmla="*/ 2085975 w 5760"/>
              <a:gd name="T13" fmla="*/ 581025 h 970"/>
              <a:gd name="T14" fmla="*/ 2538413 w 5760"/>
              <a:gd name="T15" fmla="*/ 604838 h 970"/>
              <a:gd name="T16" fmla="*/ 3033713 w 5760"/>
              <a:gd name="T17" fmla="*/ 633413 h 970"/>
              <a:gd name="T18" fmla="*/ 3557588 w 5760"/>
              <a:gd name="T19" fmla="*/ 666750 h 970"/>
              <a:gd name="T20" fmla="*/ 4157663 w 5760"/>
              <a:gd name="T21" fmla="*/ 719138 h 970"/>
              <a:gd name="T22" fmla="*/ 4586288 w 5760"/>
              <a:gd name="T23" fmla="*/ 757238 h 970"/>
              <a:gd name="T24" fmla="*/ 5043488 w 5760"/>
              <a:gd name="T25" fmla="*/ 804863 h 970"/>
              <a:gd name="T26" fmla="*/ 5553075 w 5760"/>
              <a:gd name="T27" fmla="*/ 862013 h 970"/>
              <a:gd name="T28" fmla="*/ 6053138 w 5760"/>
              <a:gd name="T29" fmla="*/ 928688 h 970"/>
              <a:gd name="T30" fmla="*/ 6419850 w 5760"/>
              <a:gd name="T31" fmla="*/ 981075 h 970"/>
              <a:gd name="T32" fmla="*/ 6929438 w 5760"/>
              <a:gd name="T33" fmla="*/ 1062038 h 970"/>
              <a:gd name="T34" fmla="*/ 7434263 w 5760"/>
              <a:gd name="T35" fmla="*/ 1152525 h 970"/>
              <a:gd name="T36" fmla="*/ 7905750 w 5760"/>
              <a:gd name="T37" fmla="*/ 1247775 h 970"/>
              <a:gd name="T38" fmla="*/ 8362950 w 5760"/>
              <a:gd name="T39" fmla="*/ 1343025 h 970"/>
              <a:gd name="T40" fmla="*/ 8963025 w 5760"/>
              <a:gd name="T41" fmla="*/ 1495425 h 970"/>
              <a:gd name="T42" fmla="*/ 9142413 w 5760"/>
              <a:gd name="T43" fmla="*/ 1538288 h 970"/>
              <a:gd name="T44" fmla="*/ 9142413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0" name="Freeform 1032">
            <a:extLst>
              <a:ext uri="{FF2B5EF4-FFF2-40B4-BE49-F238E27FC236}">
                <a16:creationId xmlns:a16="http://schemas.microsoft.com/office/drawing/2014/main" id="{CA907965-DDFE-5546-A84D-3BCED992ABFC}"/>
              </a:ext>
            </a:extLst>
          </p:cNvPr>
          <p:cNvSpPr>
            <a:spLocks/>
          </p:cNvSpPr>
          <p:nvPr/>
        </p:nvSpPr>
        <p:spPr bwMode="white">
          <a:xfrm>
            <a:off x="0" y="-20638"/>
            <a:ext cx="9144000" cy="1682751"/>
          </a:xfrm>
          <a:custGeom>
            <a:avLst/>
            <a:gdLst>
              <a:gd name="T0" fmla="*/ 0 w 5760"/>
              <a:gd name="T1" fmla="*/ 1195388 h 1060"/>
              <a:gd name="T2" fmla="*/ 0 w 5760"/>
              <a:gd name="T3" fmla="*/ 1681163 h 1060"/>
              <a:gd name="T4" fmla="*/ 9142413 w 5760"/>
              <a:gd name="T5" fmla="*/ 1681163 h 1060"/>
              <a:gd name="T6" fmla="*/ 9142413 w 5760"/>
              <a:gd name="T7" fmla="*/ 0 h 1060"/>
              <a:gd name="T8" fmla="*/ 8620125 w 5760"/>
              <a:gd name="T9" fmla="*/ 0 h 1060"/>
              <a:gd name="T10" fmla="*/ 8410575 w 5760"/>
              <a:gd name="T11" fmla="*/ 133350 h 1060"/>
              <a:gd name="T12" fmla="*/ 8153400 w 5760"/>
              <a:gd name="T13" fmla="*/ 252413 h 1060"/>
              <a:gd name="T14" fmla="*/ 7886700 w 5760"/>
              <a:gd name="T15" fmla="*/ 352425 h 1060"/>
              <a:gd name="T16" fmla="*/ 7639050 w 5760"/>
              <a:gd name="T17" fmla="*/ 423863 h 1060"/>
              <a:gd name="T18" fmla="*/ 7343775 w 5760"/>
              <a:gd name="T19" fmla="*/ 514350 h 1060"/>
              <a:gd name="T20" fmla="*/ 7048500 w 5760"/>
              <a:gd name="T21" fmla="*/ 581025 h 1060"/>
              <a:gd name="T22" fmla="*/ 6715125 w 5760"/>
              <a:gd name="T23" fmla="*/ 657225 h 1060"/>
              <a:gd name="T24" fmla="*/ 6253163 w 5760"/>
              <a:gd name="T25" fmla="*/ 742950 h 1060"/>
              <a:gd name="T26" fmla="*/ 5891213 w 5760"/>
              <a:gd name="T27" fmla="*/ 800100 h 1060"/>
              <a:gd name="T28" fmla="*/ 5462588 w 5760"/>
              <a:gd name="T29" fmla="*/ 862013 h 1060"/>
              <a:gd name="T30" fmla="*/ 5062538 w 5760"/>
              <a:gd name="T31" fmla="*/ 919163 h 1060"/>
              <a:gd name="T32" fmla="*/ 4643438 w 5760"/>
              <a:gd name="T33" fmla="*/ 962026 h 1060"/>
              <a:gd name="T34" fmla="*/ 4252913 w 5760"/>
              <a:gd name="T35" fmla="*/ 1004888 h 1060"/>
              <a:gd name="T36" fmla="*/ 3838575 w 5760"/>
              <a:gd name="T37" fmla="*/ 1038226 h 1060"/>
              <a:gd name="T38" fmla="*/ 3400425 w 5760"/>
              <a:gd name="T39" fmla="*/ 1071563 h 1060"/>
              <a:gd name="T40" fmla="*/ 3009900 w 5760"/>
              <a:gd name="T41" fmla="*/ 1100138 h 1060"/>
              <a:gd name="T42" fmla="*/ 2614613 w 5760"/>
              <a:gd name="T43" fmla="*/ 1123951 h 1060"/>
              <a:gd name="T44" fmla="*/ 2228850 w 5760"/>
              <a:gd name="T45" fmla="*/ 1143001 h 1060"/>
              <a:gd name="T46" fmla="*/ 1857375 w 5760"/>
              <a:gd name="T47" fmla="*/ 1162051 h 1060"/>
              <a:gd name="T48" fmla="*/ 1438275 w 5760"/>
              <a:gd name="T49" fmla="*/ 1171576 h 1060"/>
              <a:gd name="T50" fmla="*/ 847725 w 5760"/>
              <a:gd name="T51" fmla="*/ 1185863 h 1060"/>
              <a:gd name="T52" fmla="*/ 319088 w 5760"/>
              <a:gd name="T53" fmla="*/ 1195388 h 1060"/>
              <a:gd name="T54" fmla="*/ 0 w 5760"/>
              <a:gd name="T55" fmla="*/ 119538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1" name="Freeform 1033">
            <a:extLst>
              <a:ext uri="{FF2B5EF4-FFF2-40B4-BE49-F238E27FC236}">
                <a16:creationId xmlns:a16="http://schemas.microsoft.com/office/drawing/2014/main" id="{0862B3FC-A764-CF49-A7CA-BC61C8B4BE23}"/>
              </a:ext>
            </a:extLst>
          </p:cNvPr>
          <p:cNvSpPr>
            <a:spLocks/>
          </p:cNvSpPr>
          <p:nvPr/>
        </p:nvSpPr>
        <p:spPr bwMode="white">
          <a:xfrm>
            <a:off x="0" y="-20638"/>
            <a:ext cx="8388350" cy="1068388"/>
          </a:xfrm>
          <a:custGeom>
            <a:avLst/>
            <a:gdLst>
              <a:gd name="T0" fmla="*/ 0 w 5284"/>
              <a:gd name="T1" fmla="*/ 581025 h 673"/>
              <a:gd name="T2" fmla="*/ 0 w 5284"/>
              <a:gd name="T3" fmla="*/ 1066800 h 673"/>
              <a:gd name="T4" fmla="*/ 481013 w 5284"/>
              <a:gd name="T5" fmla="*/ 1066800 h 673"/>
              <a:gd name="T6" fmla="*/ 1147763 w 5284"/>
              <a:gd name="T7" fmla="*/ 1052513 h 673"/>
              <a:gd name="T8" fmla="*/ 1619250 w 5284"/>
              <a:gd name="T9" fmla="*/ 1038225 h 673"/>
              <a:gd name="T10" fmla="*/ 2066925 w 5284"/>
              <a:gd name="T11" fmla="*/ 1019175 h 673"/>
              <a:gd name="T12" fmla="*/ 2466975 w 5284"/>
              <a:gd name="T13" fmla="*/ 1000125 h 673"/>
              <a:gd name="T14" fmla="*/ 2824163 w 5284"/>
              <a:gd name="T15" fmla="*/ 976313 h 673"/>
              <a:gd name="T16" fmla="*/ 3114675 w 5284"/>
              <a:gd name="T17" fmla="*/ 962025 h 673"/>
              <a:gd name="T18" fmla="*/ 3481388 w 5284"/>
              <a:gd name="T19" fmla="*/ 933450 h 673"/>
              <a:gd name="T20" fmla="*/ 3886200 w 5284"/>
              <a:gd name="T21" fmla="*/ 904875 h 673"/>
              <a:gd name="T22" fmla="*/ 4286250 w 5284"/>
              <a:gd name="T23" fmla="*/ 866775 h 673"/>
              <a:gd name="T24" fmla="*/ 4610100 w 5284"/>
              <a:gd name="T25" fmla="*/ 838200 h 673"/>
              <a:gd name="T26" fmla="*/ 4981575 w 5284"/>
              <a:gd name="T27" fmla="*/ 790575 h 673"/>
              <a:gd name="T28" fmla="*/ 5276850 w 5284"/>
              <a:gd name="T29" fmla="*/ 752475 h 673"/>
              <a:gd name="T30" fmla="*/ 5610225 w 5284"/>
              <a:gd name="T31" fmla="*/ 709613 h 673"/>
              <a:gd name="T32" fmla="*/ 5929313 w 5284"/>
              <a:gd name="T33" fmla="*/ 666750 h 673"/>
              <a:gd name="T34" fmla="*/ 6243638 w 5284"/>
              <a:gd name="T35" fmla="*/ 609600 h 673"/>
              <a:gd name="T36" fmla="*/ 6534150 w 5284"/>
              <a:gd name="T37" fmla="*/ 557213 h 673"/>
              <a:gd name="T38" fmla="*/ 6772275 w 5284"/>
              <a:gd name="T39" fmla="*/ 504825 h 673"/>
              <a:gd name="T40" fmla="*/ 7058025 w 5284"/>
              <a:gd name="T41" fmla="*/ 442913 h 673"/>
              <a:gd name="T42" fmla="*/ 7334250 w 5284"/>
              <a:gd name="T43" fmla="*/ 376238 h 673"/>
              <a:gd name="T44" fmla="*/ 7586663 w 5284"/>
              <a:gd name="T45" fmla="*/ 304800 h 673"/>
              <a:gd name="T46" fmla="*/ 7810500 w 5284"/>
              <a:gd name="T47" fmla="*/ 233363 h 673"/>
              <a:gd name="T48" fmla="*/ 8072438 w 5284"/>
              <a:gd name="T49" fmla="*/ 142875 h 673"/>
              <a:gd name="T50" fmla="*/ 8243888 w 5284"/>
              <a:gd name="T51" fmla="*/ 66675 h 673"/>
              <a:gd name="T52" fmla="*/ 8386763 w 5284"/>
              <a:gd name="T53" fmla="*/ 0 h 673"/>
              <a:gd name="T54" fmla="*/ 5081588 w 5284"/>
              <a:gd name="T55" fmla="*/ 0 h 673"/>
              <a:gd name="T56" fmla="*/ 4733925 w 5284"/>
              <a:gd name="T57" fmla="*/ 90488 h 673"/>
              <a:gd name="T58" fmla="*/ 4405313 w 5284"/>
              <a:gd name="T59" fmla="*/ 171450 h 673"/>
              <a:gd name="T60" fmla="*/ 4067175 w 5284"/>
              <a:gd name="T61" fmla="*/ 238125 h 673"/>
              <a:gd name="T62" fmla="*/ 3805238 w 5284"/>
              <a:gd name="T63" fmla="*/ 290513 h 673"/>
              <a:gd name="T64" fmla="*/ 3500438 w 5284"/>
              <a:gd name="T65" fmla="*/ 338138 h 673"/>
              <a:gd name="T66" fmla="*/ 3176588 w 5284"/>
              <a:gd name="T67" fmla="*/ 385763 h 673"/>
              <a:gd name="T68" fmla="*/ 2819400 w 5284"/>
              <a:gd name="T69" fmla="*/ 433388 h 673"/>
              <a:gd name="T70" fmla="*/ 2438400 w 5284"/>
              <a:gd name="T71" fmla="*/ 471488 h 673"/>
              <a:gd name="T72" fmla="*/ 2133600 w 5284"/>
              <a:gd name="T73" fmla="*/ 495300 h 673"/>
              <a:gd name="T74" fmla="*/ 1800225 w 5284"/>
              <a:gd name="T75" fmla="*/ 523875 h 673"/>
              <a:gd name="T76" fmla="*/ 1462088 w 5284"/>
              <a:gd name="T77" fmla="*/ 542925 h 673"/>
              <a:gd name="T78" fmla="*/ 1104900 w 5284"/>
              <a:gd name="T79" fmla="*/ 561975 h 673"/>
              <a:gd name="T80" fmla="*/ 795338 w 5284"/>
              <a:gd name="T81" fmla="*/ 571500 h 673"/>
              <a:gd name="T82" fmla="*/ 442913 w 5284"/>
              <a:gd name="T83" fmla="*/ 581025 h 673"/>
              <a:gd name="T84" fmla="*/ 157163 w 5284"/>
              <a:gd name="T85" fmla="*/ 585788 h 673"/>
              <a:gd name="T86" fmla="*/ 0 w 5284"/>
              <a:gd name="T87" fmla="*/ 581025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2" name="Freeform 1034">
            <a:extLst>
              <a:ext uri="{FF2B5EF4-FFF2-40B4-BE49-F238E27FC236}">
                <a16:creationId xmlns:a16="http://schemas.microsoft.com/office/drawing/2014/main" id="{C1DED51F-D493-B846-8EEB-1DA1150E486B}"/>
              </a:ext>
            </a:extLst>
          </p:cNvPr>
          <p:cNvSpPr>
            <a:spLocks/>
          </p:cNvSpPr>
          <p:nvPr/>
        </p:nvSpPr>
        <p:spPr bwMode="white">
          <a:xfrm>
            <a:off x="0" y="-20638"/>
            <a:ext cx="4578350" cy="454026"/>
          </a:xfrm>
          <a:custGeom>
            <a:avLst/>
            <a:gdLst>
              <a:gd name="T0" fmla="*/ 0 w 2884"/>
              <a:gd name="T1" fmla="*/ 0 h 286"/>
              <a:gd name="T2" fmla="*/ 0 w 2884"/>
              <a:gd name="T3" fmla="*/ 452438 h 286"/>
              <a:gd name="T4" fmla="*/ 304800 w 2884"/>
              <a:gd name="T5" fmla="*/ 452438 h 286"/>
              <a:gd name="T6" fmla="*/ 609600 w 2884"/>
              <a:gd name="T7" fmla="*/ 447676 h 286"/>
              <a:gd name="T8" fmla="*/ 919163 w 2884"/>
              <a:gd name="T9" fmla="*/ 438151 h 286"/>
              <a:gd name="T10" fmla="*/ 1252538 w 2884"/>
              <a:gd name="T11" fmla="*/ 423863 h 286"/>
              <a:gd name="T12" fmla="*/ 1585913 w 2884"/>
              <a:gd name="T13" fmla="*/ 409576 h 286"/>
              <a:gd name="T14" fmla="*/ 1843088 w 2884"/>
              <a:gd name="T15" fmla="*/ 390526 h 286"/>
              <a:gd name="T16" fmla="*/ 2066925 w 2884"/>
              <a:gd name="T17" fmla="*/ 371476 h 286"/>
              <a:gd name="T18" fmla="*/ 2314575 w 2884"/>
              <a:gd name="T19" fmla="*/ 352426 h 286"/>
              <a:gd name="T20" fmla="*/ 2643188 w 2884"/>
              <a:gd name="T21" fmla="*/ 319088 h 286"/>
              <a:gd name="T22" fmla="*/ 3162300 w 2884"/>
              <a:gd name="T23" fmla="*/ 252413 h 286"/>
              <a:gd name="T24" fmla="*/ 3652838 w 2884"/>
              <a:gd name="T25" fmla="*/ 185738 h 286"/>
              <a:gd name="T26" fmla="*/ 4133850 w 2884"/>
              <a:gd name="T27" fmla="*/ 95250 h 286"/>
              <a:gd name="T28" fmla="*/ 457676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3" name="Rectangle 1035">
            <a:extLst>
              <a:ext uri="{FF2B5EF4-FFF2-40B4-BE49-F238E27FC236}">
                <a16:creationId xmlns:a16="http://schemas.microsoft.com/office/drawing/2014/main" id="{053E2379-5402-D344-BC09-8B5628D6A2A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764" name="Rectangle 1036">
            <a:extLst>
              <a:ext uri="{FF2B5EF4-FFF2-40B4-BE49-F238E27FC236}">
                <a16:creationId xmlns:a16="http://schemas.microsoft.com/office/drawing/2014/main" id="{CC23BAC9-FC59-EA42-9E52-F2599D8FC93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86797" name="Rectangle 1037">
            <a:extLst>
              <a:ext uri="{FF2B5EF4-FFF2-40B4-BE49-F238E27FC236}">
                <a16:creationId xmlns:a16="http://schemas.microsoft.com/office/drawing/2014/main" id="{572C4C25-D607-B846-929C-900004C03FDF}"/>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ＭＳ Ｐゴシック" charset="0"/>
                <a:cs typeface="ＭＳ Ｐゴシック" charset="0"/>
              </a:defRPr>
            </a:lvl1pPr>
          </a:lstStyle>
          <a:p>
            <a:pPr>
              <a:defRPr/>
            </a:pPr>
            <a:endParaRPr lang="en-US"/>
          </a:p>
        </p:txBody>
      </p:sp>
      <p:sp>
        <p:nvSpPr>
          <p:cNvPr id="886798" name="Rectangle 1038">
            <a:extLst>
              <a:ext uri="{FF2B5EF4-FFF2-40B4-BE49-F238E27FC236}">
                <a16:creationId xmlns:a16="http://schemas.microsoft.com/office/drawing/2014/main" id="{D8958139-EB4E-0F4D-B5FB-2C67F2803743}"/>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ＭＳ Ｐゴシック" charset="0"/>
                <a:cs typeface="ＭＳ Ｐゴシック" charset="0"/>
              </a:defRPr>
            </a:lvl1pPr>
          </a:lstStyle>
          <a:p>
            <a:pPr>
              <a:defRPr/>
            </a:pPr>
            <a:endParaRPr lang="en-US"/>
          </a:p>
        </p:txBody>
      </p:sp>
      <p:sp>
        <p:nvSpPr>
          <p:cNvPr id="886799" name="Rectangle 1039">
            <a:extLst>
              <a:ext uri="{FF2B5EF4-FFF2-40B4-BE49-F238E27FC236}">
                <a16:creationId xmlns:a16="http://schemas.microsoft.com/office/drawing/2014/main" id="{239A4CD4-EFC0-C54A-B394-B45623A07398}"/>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panose="02020603050405020304" pitchFamily="18" charset="0"/>
              </a:defRPr>
            </a:lvl1pPr>
          </a:lstStyle>
          <a:p>
            <a:fld id="{A158A19E-1561-3B4F-8C54-5D76B1E1630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099" r:id="rId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90882" name="Rectangle 2">
            <a:extLst>
              <a:ext uri="{FF2B5EF4-FFF2-40B4-BE49-F238E27FC236}">
                <a16:creationId xmlns:a16="http://schemas.microsoft.com/office/drawing/2014/main" id="{8101094C-46E6-B641-B5F2-A68571247608}"/>
              </a:ext>
            </a:extLst>
          </p:cNvPr>
          <p:cNvSpPr>
            <a:spLocks noGrp="1" noChangeArrowheads="1"/>
          </p:cNvSpPr>
          <p:nvPr>
            <p:ph type="title"/>
          </p:nvPr>
        </p:nvSpPr>
        <p:spPr bwMode="auto">
          <a:xfrm>
            <a:off x="685800" y="609600"/>
            <a:ext cx="8077200" cy="1143000"/>
          </a:xfrm>
          <a:prstGeom prst="rect">
            <a:avLst/>
          </a:prstGeom>
          <a:noFill/>
          <a:ln>
            <a:noFill/>
          </a:ln>
          <a:effectLst>
            <a:outerShdw blurRad="889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6803" name="Rectangle 3">
            <a:extLst>
              <a:ext uri="{FF2B5EF4-FFF2-40B4-BE49-F238E27FC236}">
                <a16:creationId xmlns:a16="http://schemas.microsoft.com/office/drawing/2014/main" id="{578F576C-58AE-414C-9364-B61C608F19A5}"/>
              </a:ext>
            </a:extLst>
          </p:cNvPr>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90884" name="Rectangle 4">
            <a:extLst>
              <a:ext uri="{FF2B5EF4-FFF2-40B4-BE49-F238E27FC236}">
                <a16:creationId xmlns:a16="http://schemas.microsoft.com/office/drawing/2014/main" id="{E65A60A4-DA97-4745-96D5-680D76E5602F}"/>
              </a:ext>
            </a:extLst>
          </p:cNvPr>
          <p:cNvSpPr>
            <a:spLocks noGrp="1" noChangeArrowheads="1"/>
          </p:cNvSpPr>
          <p:nvPr>
            <p:ph type="dt" sz="half" idx="2"/>
          </p:nvPr>
        </p:nvSpPr>
        <p:spPr bwMode="auto">
          <a:xfrm>
            <a:off x="1524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ＭＳ Ｐゴシック" charset="0"/>
                <a:cs typeface="ＭＳ Ｐゴシック" charset="0"/>
              </a:defRPr>
            </a:lvl1pPr>
          </a:lstStyle>
          <a:p>
            <a:pPr>
              <a:defRPr/>
            </a:pPr>
            <a:endParaRPr lang="en-US"/>
          </a:p>
        </p:txBody>
      </p:sp>
      <p:sp>
        <p:nvSpPr>
          <p:cNvPr id="890885" name="Rectangle 5">
            <a:extLst>
              <a:ext uri="{FF2B5EF4-FFF2-40B4-BE49-F238E27FC236}">
                <a16:creationId xmlns:a16="http://schemas.microsoft.com/office/drawing/2014/main" id="{90F93F6B-857E-6245-ACC6-069EF0BD99FD}"/>
              </a:ext>
            </a:extLst>
          </p:cNvPr>
          <p:cNvSpPr>
            <a:spLocks noGrp="1" noChangeArrowheads="1"/>
          </p:cNvSpPr>
          <p:nvPr>
            <p:ph type="ftr" sz="quarter" idx="3"/>
          </p:nvPr>
        </p:nvSpPr>
        <p:spPr bwMode="auto">
          <a:xfrm>
            <a:off x="3122613"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charset="0"/>
                <a:cs typeface="ＭＳ Ｐゴシック" charset="0"/>
              </a:defRPr>
            </a:lvl1pPr>
          </a:lstStyle>
          <a:p>
            <a:pPr>
              <a:defRPr/>
            </a:pPr>
            <a:endParaRPr lang="en-US"/>
          </a:p>
        </p:txBody>
      </p:sp>
      <p:sp>
        <p:nvSpPr>
          <p:cNvPr id="890886" name="Rectangle 6">
            <a:extLst>
              <a:ext uri="{FF2B5EF4-FFF2-40B4-BE49-F238E27FC236}">
                <a16:creationId xmlns:a16="http://schemas.microsoft.com/office/drawing/2014/main" id="{D502EE7A-41BE-5B46-A434-1E5F2CF9E54F}"/>
              </a:ext>
            </a:extLst>
          </p:cNvPr>
          <p:cNvSpPr>
            <a:spLocks noGrp="1" noChangeArrowheads="1"/>
          </p:cNvSpPr>
          <p:nvPr>
            <p:ph type="sldNum" sz="quarter" idx="4"/>
          </p:nvPr>
        </p:nvSpPr>
        <p:spPr bwMode="auto">
          <a:xfrm>
            <a:off x="68580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rebuchet MS" panose="020B0703020202090204" pitchFamily="34" charset="0"/>
              </a:defRPr>
            </a:lvl1pPr>
          </a:lstStyle>
          <a:p>
            <a:fld id="{EC3696C5-C6EA-F74E-BA96-2298FF2C323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00" r:id="rId1"/>
  </p:sldLayoutIdLst>
  <p:transition>
    <p:random/>
  </p:transition>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8B190C0-0369-CF47-832F-A3A68603862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a:extLst>
              <a:ext uri="{FF2B5EF4-FFF2-40B4-BE49-F238E27FC236}">
                <a16:creationId xmlns:a16="http://schemas.microsoft.com/office/drawing/2014/main" id="{F81BC969-3038-6142-B697-CF27C0797DC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FD7B63A-AE77-1744-8133-275D18A5D5F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029" name="Rectangle 5">
            <a:extLst>
              <a:ext uri="{FF2B5EF4-FFF2-40B4-BE49-F238E27FC236}">
                <a16:creationId xmlns:a16="http://schemas.microsoft.com/office/drawing/2014/main" id="{EB622215-8455-A847-BA43-D9AA4C082B9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030" name="Rectangle 6">
            <a:extLst>
              <a:ext uri="{FF2B5EF4-FFF2-40B4-BE49-F238E27FC236}">
                <a16:creationId xmlns:a16="http://schemas.microsoft.com/office/drawing/2014/main" id="{2F6FCB00-8EBD-4946-91CB-69BD552BAA5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B11CD9AB-DB16-6A4E-9243-40903F0F29F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0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1.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67.xml"/><Relationship Id="rId4" Type="http://schemas.openxmlformats.org/officeDocument/2006/relationships/image" Target="../media/image29.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51.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6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6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62.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images.google.com.sg/imgres?imgurl=www.baruchhashem.com/resources/PesachMatzah.jpg&amp;imgrefurl=http://www.baruchhashem.com/resources/passover.html&amp;h=376&amp;w=577&amp;prev=/images?q=Feast+of+Unleavened+Bread&amp;svnum=10&amp;hl=en&amp;lr=&amp;ie=UTF-8&amp;oe=UTF-8" TargetMode="External"/><Relationship Id="rId7" Type="http://schemas.openxmlformats.org/officeDocument/2006/relationships/hyperlink" Target="http://www.foodsubs.com/Photos/yeast-breadmachine.jpg" TargetMode="External"/><Relationship Id="rId2" Type="http://schemas.openxmlformats.org/officeDocument/2006/relationships/notesSlide" Target="../notesSlides/notesSlide40.xml"/><Relationship Id="rId1" Type="http://schemas.openxmlformats.org/officeDocument/2006/relationships/slideLayout" Target="../slideLayouts/slideLayout51.xml"/><Relationship Id="rId6" Type="http://schemas.openxmlformats.org/officeDocument/2006/relationships/image" Target="../media/image40.png"/><Relationship Id="rId5" Type="http://schemas.openxmlformats.org/officeDocument/2006/relationships/hyperlink" Target="http://www.globalgourmet.com/food/foodday/fd0397/art/bdyeast.gif" TargetMode="External"/><Relationship Id="rId10" Type="http://schemas.openxmlformats.org/officeDocument/2006/relationships/image" Target="../media/image42.jpeg"/><Relationship Id="rId4" Type="http://schemas.openxmlformats.org/officeDocument/2006/relationships/image" Target="../media/image39.jpeg"/><Relationship Id="rId9" Type="http://schemas.openxmlformats.org/officeDocument/2006/relationships/hyperlink" Target="http://images.google.com.sg/imgres?imgurl=www.exploratorium.edu/cooking/bread/images/yeast.jpg&amp;imgrefurl=http://www.exploratorium.edu/cooking/bread/bread_science.html&amp;h=171&amp;w=150&amp;prev=/images?q=bread+with+Yeast&amp;svnum=10&amp;hl=en&amp;lr=&amp;ie=UTF-8&amp;oe=UTF-8"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57.xml"/><Relationship Id="rId4" Type="http://schemas.openxmlformats.org/officeDocument/2006/relationships/image" Target="../media/image33.emf"/></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9.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18.jpeg"/></Relationships>
</file>

<file path=ppt/slides/_rels/slide5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0.xml"/><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1.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3.xml"/><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69.xml"/></Relationships>
</file>

<file path=ppt/slides/_rels/slide5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5.xml"/><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6.xml"/><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7.xml"/><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71.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5A128F5-5DF6-7245-95E7-A310AB840ED1}"/>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5123" name="Rectangle 3">
            <a:extLst>
              <a:ext uri="{FF2B5EF4-FFF2-40B4-BE49-F238E27FC236}">
                <a16:creationId xmlns:a16="http://schemas.microsoft.com/office/drawing/2014/main" id="{EB6CB6A7-1ECC-3C4E-94D3-C8AFE77D9A8F}"/>
              </a:ext>
            </a:extLst>
          </p:cNvPr>
          <p:cNvSpPr>
            <a:spLocks noGrp="1" noChangeArrowheads="1"/>
          </p:cNvSpPr>
          <p:nvPr>
            <p:ph type="title"/>
          </p:nvPr>
        </p:nvSpPr>
        <p:spPr>
          <a:xfrm>
            <a:off x="3581400" y="277813"/>
            <a:ext cx="3657600" cy="1779587"/>
          </a:xfrm>
          <a:effectLst>
            <a:outerShdw blurRad="63500" dist="38099" dir="2700000" algn="ctr" rotWithShape="0">
              <a:schemeClr val="bg2">
                <a:alpha val="74997"/>
              </a:schemeClr>
            </a:outerShdw>
          </a:effectLst>
        </p:spPr>
        <p:txBody>
          <a:bodyPr/>
          <a:lstStyle/>
          <a:p>
            <a:pPr eaLnBrk="1" hangingPunct="1">
              <a:defRPr/>
            </a:pPr>
            <a:r>
              <a:rPr lang="en-US" dirty="0">
                <a:ea typeface="+mj-ea"/>
                <a:cs typeface="+mj-cs"/>
              </a:rPr>
              <a:t>Passover &amp; the Lord</a:t>
            </a:r>
            <a:r>
              <a:rPr lang="fr-FR" dirty="0">
                <a:ea typeface="+mj-ea"/>
                <a:cs typeface="+mj-cs"/>
              </a:rPr>
              <a:t>'</a:t>
            </a:r>
            <a:r>
              <a:rPr lang="en-US" dirty="0">
                <a:ea typeface="+mj-ea"/>
                <a:cs typeface="+mj-cs"/>
              </a:rPr>
              <a:t>s Supper</a:t>
            </a:r>
          </a:p>
        </p:txBody>
      </p:sp>
      <p:pic>
        <p:nvPicPr>
          <p:cNvPr id="81923" name="Picture 4" descr="Lord's Supper">
            <a:extLst>
              <a:ext uri="{FF2B5EF4-FFF2-40B4-BE49-F238E27FC236}">
                <a16:creationId xmlns:a16="http://schemas.microsoft.com/office/drawing/2014/main" id="{E3651B24-0C83-BD43-AC67-A9E7777B6EE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73400"/>
            <a:ext cx="59436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5" descr="Lord's Supper">
            <a:extLst>
              <a:ext uri="{FF2B5EF4-FFF2-40B4-BE49-F238E27FC236}">
                <a16:creationId xmlns:a16="http://schemas.microsoft.com/office/drawing/2014/main" id="{351AADD0-F958-9744-8BAF-2FF98D4C9D0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 Box 6">
            <a:extLst>
              <a:ext uri="{FF2B5EF4-FFF2-40B4-BE49-F238E27FC236}">
                <a16:creationId xmlns:a16="http://schemas.microsoft.com/office/drawing/2014/main" id="{D1300ECC-6602-1945-9270-4FF9CB8E614F}"/>
              </a:ext>
            </a:extLst>
          </p:cNvPr>
          <p:cNvSpPr txBox="1">
            <a:spLocks noChangeArrowheads="1"/>
          </p:cNvSpPr>
          <p:nvPr/>
        </p:nvSpPr>
        <p:spPr bwMode="auto">
          <a:xfrm>
            <a:off x="8474075" y="0"/>
            <a:ext cx="669925" cy="3968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latin typeface="Tahoma" panose="020B0604030504040204" pitchFamily="34" charset="0"/>
              </a:rPr>
              <a:t>118</a:t>
            </a:r>
          </a:p>
        </p:txBody>
      </p:sp>
      <p:sp>
        <p:nvSpPr>
          <p:cNvPr id="8" name="Text Box 5">
            <a:extLst>
              <a:ext uri="{FF2B5EF4-FFF2-40B4-BE49-F238E27FC236}">
                <a16:creationId xmlns:a16="http://schemas.microsoft.com/office/drawing/2014/main" id="{6B11AB02-1DDD-B741-A10F-5B50E0FF0866}"/>
              </a:ext>
            </a:extLst>
          </p:cNvPr>
          <p:cNvSpPr txBox="1">
            <a:spLocks noChangeArrowheads="1"/>
          </p:cNvSpPr>
          <p:nvPr/>
        </p:nvSpPr>
        <p:spPr bwMode="auto">
          <a:xfrm>
            <a:off x="0" y="2438400"/>
            <a:ext cx="3581400" cy="1200150"/>
          </a:xfrm>
          <a:prstGeom prst="rect">
            <a:avLst/>
          </a:prstGeom>
          <a:solidFill>
            <a:srgbClr val="800000"/>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rgbClr val="EEF4F9"/>
                </a:solidFill>
              </a:rPr>
              <a:t>Why did Jesus choose bread and wine for His Last Supper?</a:t>
            </a:r>
          </a:p>
        </p:txBody>
      </p:sp>
      <p:sp>
        <p:nvSpPr>
          <p:cNvPr id="2" name="Rectangle 1">
            <a:extLst>
              <a:ext uri="{FF2B5EF4-FFF2-40B4-BE49-F238E27FC236}">
                <a16:creationId xmlns:a16="http://schemas.microsoft.com/office/drawing/2014/main" id="{BF573743-C3B7-50C2-15A0-A479B604DD82}"/>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Body-Blood6">
            <a:extLst>
              <a:ext uri="{FF2B5EF4-FFF2-40B4-BE49-F238E27FC236}">
                <a16:creationId xmlns:a16="http://schemas.microsoft.com/office/drawing/2014/main" id="{AA7B3C29-133D-8F4D-A5A3-DCABDD8041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ctangle 3">
            <a:extLst>
              <a:ext uri="{FF2B5EF4-FFF2-40B4-BE49-F238E27FC236}">
                <a16:creationId xmlns:a16="http://schemas.microsoft.com/office/drawing/2014/main" id="{DD0E8B56-ABC0-3C42-9974-789993E5D252}"/>
              </a:ext>
            </a:extLst>
          </p:cNvPr>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5588" y="1017588"/>
            <a:ext cx="6626225" cy="56324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Rectangle 4">
            <a:extLst>
              <a:ext uri="{FF2B5EF4-FFF2-40B4-BE49-F238E27FC236}">
                <a16:creationId xmlns:a16="http://schemas.microsoft.com/office/drawing/2014/main" id="{A14853E8-FB46-AB42-8E66-3DEB1F15D515}"/>
              </a:ext>
            </a:extLst>
          </p:cNvPr>
          <p:cNvSpPr>
            <a:spLocks noGrp="1" noChangeArrowheads="1"/>
          </p:cNvSpPr>
          <p:nvPr>
            <p:ph type="title" idx="4294967295"/>
          </p:nvPr>
        </p:nvSpPr>
        <p:spPr>
          <a:xfrm>
            <a:off x="304800" y="0"/>
            <a:ext cx="7239000" cy="1143000"/>
          </a:xfrm>
          <a:effectLst>
            <a:outerShdw blurRad="63500" dist="35921" dir="2700000" algn="ctr" rotWithShape="0">
              <a:srgbClr val="000000">
                <a:alpha val="74997"/>
              </a:srgbClr>
            </a:outerShdw>
          </a:effectLst>
        </p:spPr>
        <p:txBody>
          <a:bodyPr/>
          <a:lstStyle/>
          <a:p>
            <a:pPr algn="l" eaLnBrk="1" hangingPunct="1">
              <a:defRPr/>
            </a:pPr>
            <a:r>
              <a:rPr lang="en-US" u="sng">
                <a:solidFill>
                  <a:schemeClr val="bg1"/>
                </a:solidFill>
              </a:rPr>
              <a:t>1 Corinthians 11:17-19</a:t>
            </a:r>
            <a:r>
              <a:rPr lang="en-US" sz="3600" u="sng">
                <a:solidFill>
                  <a:schemeClr val="bg1"/>
                </a:solidFill>
              </a:rPr>
              <a:t> (NLT)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Body-Blood6">
            <a:extLst>
              <a:ext uri="{FF2B5EF4-FFF2-40B4-BE49-F238E27FC236}">
                <a16:creationId xmlns:a16="http://schemas.microsoft.com/office/drawing/2014/main" id="{A6A174FC-469F-E945-9861-84BBA64BFDF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ctangle 3">
            <a:extLst>
              <a:ext uri="{FF2B5EF4-FFF2-40B4-BE49-F238E27FC236}">
                <a16:creationId xmlns:a16="http://schemas.microsoft.com/office/drawing/2014/main" id="{E7B5B276-CD25-CD49-A74B-BDD9ABDBB287}"/>
              </a:ext>
            </a:extLst>
          </p:cNvPr>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841375"/>
            <a:ext cx="6626225" cy="601662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6" name="Rectangle 4">
            <a:extLst>
              <a:ext uri="{FF2B5EF4-FFF2-40B4-BE49-F238E27FC236}">
                <a16:creationId xmlns:a16="http://schemas.microsoft.com/office/drawing/2014/main" id="{52C88CF2-A10E-524A-BCDF-E3481416ECD8}"/>
              </a:ext>
            </a:extLst>
          </p:cNvPr>
          <p:cNvSpPr>
            <a:spLocks noGrp="1" noChangeArrowheads="1"/>
          </p:cNvSpPr>
          <p:nvPr>
            <p:ph type="title" idx="4294967295"/>
          </p:nvPr>
        </p:nvSpPr>
        <p:spPr>
          <a:xfrm>
            <a:off x="304800" y="0"/>
            <a:ext cx="7772400" cy="1143000"/>
          </a:xfrm>
          <a:effectLst>
            <a:outerShdw blurRad="63500" dist="35921" dir="2700000" algn="ctr" rotWithShape="0">
              <a:srgbClr val="000000">
                <a:alpha val="74997"/>
              </a:srgbClr>
            </a:outerShdw>
          </a:effectLst>
        </p:spPr>
        <p:txBody>
          <a:bodyPr/>
          <a:lstStyle/>
          <a:p>
            <a:pPr algn="l" eaLnBrk="1" hangingPunct="1"/>
            <a:r>
              <a:rPr lang="en-US" altLang="en-US" u="sng">
                <a:solidFill>
                  <a:schemeClr val="bg1"/>
                </a:solidFill>
              </a:rPr>
              <a:t>1 Corinthians 11:20-22</a:t>
            </a:r>
            <a:r>
              <a:rPr lang="en-US" altLang="en-US" sz="3600" u="sng">
                <a:solidFill>
                  <a:schemeClr val="bg1"/>
                </a:solidFill>
              </a:rPr>
              <a:t> (NLT)</a:t>
            </a:r>
            <a:endParaRPr lang="en-US" altLang="en-US" u="sng">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Love Feast">
            <a:extLst>
              <a:ext uri="{FF2B5EF4-FFF2-40B4-BE49-F238E27FC236}">
                <a16:creationId xmlns:a16="http://schemas.microsoft.com/office/drawing/2014/main" id="{26B2A7E5-6420-C848-BD79-71637DCF941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792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3" name="Rectangle 3">
            <a:extLst>
              <a:ext uri="{FF2B5EF4-FFF2-40B4-BE49-F238E27FC236}">
                <a16:creationId xmlns:a16="http://schemas.microsoft.com/office/drawing/2014/main" id="{4E9CD838-8819-EB4B-9DC8-4DC78646909B}"/>
              </a:ext>
            </a:extLst>
          </p:cNvPr>
          <p:cNvSpPr>
            <a:spLocks noGrp="1" noChangeArrowheads="1"/>
          </p:cNvSpPr>
          <p:nvPr>
            <p:ph type="title" idx="4294967295"/>
          </p:nvPr>
        </p:nvSpPr>
        <p:spPr>
          <a:xfrm>
            <a:off x="76200" y="76200"/>
            <a:ext cx="5715000" cy="609600"/>
          </a:xfrm>
          <a:effectLst>
            <a:outerShdw blurRad="63500" dist="35921" dir="2700000" algn="ctr" rotWithShape="0">
              <a:schemeClr val="bg2">
                <a:alpha val="74997"/>
              </a:schemeClr>
            </a:outerShdw>
          </a:effectLst>
        </p:spPr>
        <p:txBody>
          <a:bodyPr/>
          <a:lstStyle/>
          <a:p>
            <a:pPr eaLnBrk="1" hangingPunct="1">
              <a:defRPr/>
            </a:pPr>
            <a:r>
              <a:rPr lang="en-US">
                <a:solidFill>
                  <a:srgbClr val="FFFFFF"/>
                </a:solidFill>
                <a:ea typeface="+mj-ea"/>
                <a:cs typeface="+mj-cs"/>
              </a:rPr>
              <a:t>The Agape (Love) Feast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026" descr="bible_light">
            <a:extLst>
              <a:ext uri="{FF2B5EF4-FFF2-40B4-BE49-F238E27FC236}">
                <a16:creationId xmlns:a16="http://schemas.microsoft.com/office/drawing/2014/main" id="{09EDACE4-5909-8946-A4B1-F44ED18C0A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ACF8C3C-BB5C-FE41-89F1-C23238844931}"/>
              </a:ext>
            </a:extLst>
          </p:cNvPr>
          <p:cNvSpPr>
            <a:spLocks noGrp="1"/>
          </p:cNvSpPr>
          <p:nvPr>
            <p:ph type="title" idx="4294967295"/>
          </p:nvPr>
        </p:nvSpPr>
        <p:spPr>
          <a:xfrm>
            <a:off x="685800" y="152400"/>
            <a:ext cx="7770813" cy="1049338"/>
          </a:xfrm>
          <a:effectLst>
            <a:outerShdw blurRad="63500" dist="35921" dir="2700000" algn="ctr" rotWithShape="0">
              <a:srgbClr val="000000">
                <a:alpha val="74997"/>
              </a:srgbClr>
            </a:outerShdw>
          </a:effectLst>
        </p:spPr>
        <p:txBody>
          <a:bodyPr/>
          <a:lstStyle/>
          <a:p>
            <a:pPr eaLnBrk="1" hangingPunct="1"/>
            <a:r>
              <a:rPr lang="en-US" altLang="en-US" u="sng">
                <a:effectLst>
                  <a:outerShdw blurRad="38100" dist="38100" dir="2700000" algn="tl">
                    <a:srgbClr val="212121"/>
                  </a:outerShdw>
                </a:effectLst>
                <a:latin typeface="Arial" panose="020B0604020202020204" pitchFamily="34" charset="0"/>
              </a:rPr>
              <a:t>1 Cor 10:15-17 </a:t>
            </a:r>
            <a:r>
              <a:rPr lang="en-US" altLang="en-US" sz="3600" u="sng">
                <a:effectLst>
                  <a:outerShdw blurRad="38100" dist="38100" dir="2700000" algn="tl">
                    <a:srgbClr val="212121"/>
                  </a:outerShdw>
                </a:effectLst>
                <a:latin typeface="Arial" panose="020B0604020202020204" pitchFamily="34" charset="0"/>
              </a:rPr>
              <a:t>(NLT)</a:t>
            </a:r>
            <a:endParaRPr lang="en-US" altLang="en-US">
              <a:effectLst>
                <a:outerShdw blurRad="38100" dist="38100" dir="2700000" algn="tl">
                  <a:srgbClr val="212121"/>
                </a:outerShdw>
              </a:effectLst>
              <a:latin typeface="Arial" panose="020B0604020202020204" pitchFamily="34" charset="0"/>
            </a:endParaRPr>
          </a:p>
        </p:txBody>
      </p:sp>
      <p:sp>
        <p:nvSpPr>
          <p:cNvPr id="124932" name="Text Box 1028">
            <a:extLst>
              <a:ext uri="{FF2B5EF4-FFF2-40B4-BE49-F238E27FC236}">
                <a16:creationId xmlns:a16="http://schemas.microsoft.com/office/drawing/2014/main" id="{4B740656-CD1F-2E47-B30D-26FB25AA1843}"/>
              </a:ext>
            </a:extLst>
          </p:cNvPr>
          <p:cNvSpPr txBox="1">
            <a:spLocks noChangeArrowheads="1"/>
          </p:cNvSpPr>
          <p:nvPr/>
        </p:nvSpPr>
        <p:spPr bwMode="auto">
          <a:xfrm>
            <a:off x="228600" y="1295400"/>
            <a:ext cx="8763000" cy="50165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t>15 You are reasonable people. Decide for yourselves if what I am saying is true. 16 When we bless the cup at the Lord</a:t>
            </a:r>
            <a:r>
              <a:rPr lang="fr-FR" altLang="en-US" sz="3200"/>
              <a:t>'</a:t>
            </a:r>
            <a:r>
              <a:rPr lang="en-US" altLang="en-US" sz="3200"/>
              <a:t>s Table, aren</a:t>
            </a:r>
            <a:r>
              <a:rPr lang="fr-FR" altLang="en-US" sz="3200"/>
              <a:t>'</a:t>
            </a:r>
            <a:r>
              <a:rPr lang="en-US" altLang="en-US" sz="3200"/>
              <a:t>t we sharing in the blood of Christ? And when we break the bread, aren</a:t>
            </a:r>
            <a:r>
              <a:rPr lang="fr-FR" altLang="en-US" sz="3200"/>
              <a:t>'</a:t>
            </a:r>
            <a:r>
              <a:rPr lang="en-US" altLang="en-US" sz="3200"/>
              <a:t>t we sharing in the body of Christ? 17 And though we are many, we all eat from one loaf of bread, showing that we are one body. 18 Think about the people of Israel. Weren</a:t>
            </a:r>
            <a:r>
              <a:rPr lang="fr-FR" altLang="en-US" sz="3200"/>
              <a:t>'</a:t>
            </a:r>
            <a:r>
              <a:rPr lang="en-US" altLang="en-US" sz="3200"/>
              <a:t>t they united by eating the sacrifices at the altar?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eating the passover meal">
            <a:extLst>
              <a:ext uri="{FF2B5EF4-FFF2-40B4-BE49-F238E27FC236}">
                <a16:creationId xmlns:a16="http://schemas.microsoft.com/office/drawing/2014/main" id="{709055D5-1F9E-D641-B174-AC7F091F0F7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0"/>
            <a:ext cx="112014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a:extLst>
              <a:ext uri="{FF2B5EF4-FFF2-40B4-BE49-F238E27FC236}">
                <a16:creationId xmlns:a16="http://schemas.microsoft.com/office/drawing/2014/main" id="{3DEA7682-F40B-194F-A3F8-ED9370C381A8}"/>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Seating at Jesus</a:t>
            </a:r>
            <a:r>
              <a:rPr lang="fr-FR" altLang="ja-JP">
                <a:ea typeface="ＭＳ Ｐゴシック" panose="020B0600070205080204" pitchFamily="34" charset="-128"/>
              </a:rPr>
              <a:t>'</a:t>
            </a:r>
            <a:r>
              <a:rPr lang="en-US" altLang="en-US">
                <a:ea typeface="ＭＳ Ｐゴシック" panose="020B0600070205080204" pitchFamily="34" charset="-128"/>
              </a:rPr>
              <a:t> Passover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Purim">
            <a:extLst>
              <a:ext uri="{FF2B5EF4-FFF2-40B4-BE49-F238E27FC236}">
                <a16:creationId xmlns:a16="http://schemas.microsoft.com/office/drawing/2014/main" id="{837E826C-CCEB-D44C-8700-C2187199A2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740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3">
            <a:extLst>
              <a:ext uri="{FF2B5EF4-FFF2-40B4-BE49-F238E27FC236}">
                <a16:creationId xmlns:a16="http://schemas.microsoft.com/office/drawing/2014/main" id="{A1680B5F-7684-F243-994D-DF0D1C71D5C0}"/>
              </a:ext>
            </a:extLst>
          </p:cNvPr>
          <p:cNvSpPr>
            <a:spLocks noGrp="1" noChangeArrowheads="1"/>
          </p:cNvSpPr>
          <p:nvPr>
            <p:ph type="title" idx="4294967295"/>
          </p:nvPr>
        </p:nvSpPr>
        <p:spPr>
          <a:xfrm>
            <a:off x="457200" y="-304800"/>
            <a:ext cx="3581400" cy="2160588"/>
          </a:xfrm>
        </p:spPr>
        <p:txBody>
          <a:bodyPr/>
          <a:lstStyle/>
          <a:p>
            <a:pPr eaLnBrk="1" hangingPunct="1"/>
            <a:r>
              <a:rPr lang="en-US" altLang="en-US">
                <a:ea typeface="ＭＳ Ｐゴシック" panose="020B0600070205080204" pitchFamily="34" charset="-128"/>
              </a:rPr>
              <a:t>Modern Passover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3" descr="Ominous Sky Wallpaper with Cross and Thorns.jpg">
            <a:extLst>
              <a:ext uri="{FF2B5EF4-FFF2-40B4-BE49-F238E27FC236}">
                <a16:creationId xmlns:a16="http://schemas.microsoft.com/office/drawing/2014/main" id="{DF319F52-E537-8048-A090-E0583324690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459" name="Title 1">
            <a:extLst>
              <a:ext uri="{FF2B5EF4-FFF2-40B4-BE49-F238E27FC236}">
                <a16:creationId xmlns:a16="http://schemas.microsoft.com/office/drawing/2014/main" id="{05274488-A03B-6546-91BE-ECFC85B3489D}"/>
              </a:ext>
            </a:extLst>
          </p:cNvPr>
          <p:cNvSpPr>
            <a:spLocks noGrp="1"/>
          </p:cNvSpPr>
          <p:nvPr>
            <p:ph type="ctrTitle" idx="4294967295"/>
          </p:nvPr>
        </p:nvSpPr>
        <p:spPr>
          <a:xfrm>
            <a:off x="0" y="6076950"/>
            <a:ext cx="9144000" cy="704850"/>
          </a:xfrm>
          <a:effectLst>
            <a:outerShdw blurRad="63500" dist="35921" dir="2700000" algn="ctr" rotWithShape="0">
              <a:srgbClr val="000000">
                <a:alpha val="74997"/>
              </a:srgbClr>
            </a:outerShdw>
          </a:effectLst>
        </p:spPr>
        <p:txBody>
          <a:bodyPr/>
          <a:lstStyle/>
          <a:p>
            <a:pPr algn="l" eaLnBrk="1" hangingPunct="1"/>
            <a:r>
              <a:rPr lang="en-US" altLang="en-US" sz="2400" b="1" i="1">
                <a:solidFill>
                  <a:schemeClr val="bg1"/>
                </a:solidFill>
                <a:latin typeface="Aramis Regular" charset="0"/>
              </a:rPr>
              <a:t>I.  Look </a:t>
            </a:r>
            <a:r>
              <a:rPr lang="en-US" altLang="en-US" sz="3200" b="1" i="1">
                <a:solidFill>
                  <a:srgbClr val="FFFF00"/>
                </a:solidFill>
                <a:latin typeface="Aramis Regular" charset="0"/>
              </a:rPr>
              <a:t>outward</a:t>
            </a:r>
            <a:r>
              <a:rPr lang="en-US" altLang="en-US" sz="2400" b="1" i="1">
                <a:solidFill>
                  <a:schemeClr val="bg1"/>
                </a:solidFill>
                <a:latin typeface="Aramis Regular" charset="0"/>
              </a:rPr>
              <a:t> at your relationship with other believers</a:t>
            </a:r>
            <a:endParaRPr lang="en-US" altLang="en-US" sz="2800" b="1"/>
          </a:p>
        </p:txBody>
      </p:sp>
      <p:sp>
        <p:nvSpPr>
          <p:cNvPr id="275460" name="Title 1">
            <a:extLst>
              <a:ext uri="{FF2B5EF4-FFF2-40B4-BE49-F238E27FC236}">
                <a16:creationId xmlns:a16="http://schemas.microsoft.com/office/drawing/2014/main" id="{01D07C8A-78C6-B94F-A950-471F729AE097}"/>
              </a:ext>
            </a:extLst>
          </p:cNvPr>
          <p:cNvSpPr>
            <a:spLocks/>
          </p:cNvSpPr>
          <p:nvPr/>
        </p:nvSpPr>
        <p:spPr bwMode="auto">
          <a:xfrm>
            <a:off x="152400" y="76200"/>
            <a:ext cx="4267200" cy="4762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i="1">
                <a:solidFill>
                  <a:schemeClr val="bg1"/>
                </a:solidFill>
                <a:latin typeface="Aramis Regular" charset="0"/>
              </a:rPr>
              <a:t>The Four Directions</a:t>
            </a:r>
            <a:endParaRPr lang="en-US" altLang="en-US" sz="4000">
              <a:latin typeface="Calibri" panose="020F0502020204030204" pitchFamily="34" charset="0"/>
            </a:endParaRPr>
          </a:p>
        </p:txBody>
      </p:sp>
      <p:sp>
        <p:nvSpPr>
          <p:cNvPr id="112644" name="AutoShape 5">
            <a:extLst>
              <a:ext uri="{FF2B5EF4-FFF2-40B4-BE49-F238E27FC236}">
                <a16:creationId xmlns:a16="http://schemas.microsoft.com/office/drawing/2014/main" id="{F78AFAFB-8C9E-4343-A0FD-D6E199127D92}"/>
              </a:ext>
            </a:extLst>
          </p:cNvPr>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5462" name="Text Box 6">
            <a:extLst>
              <a:ext uri="{FF2B5EF4-FFF2-40B4-BE49-F238E27FC236}">
                <a16:creationId xmlns:a16="http://schemas.microsoft.com/office/drawing/2014/main" id="{C83E8558-62D8-3241-BD36-AA068CDA2ECC}"/>
              </a:ext>
            </a:extLst>
          </p:cNvPr>
          <p:cNvSpPr txBox="1">
            <a:spLocks noChangeArrowheads="1"/>
          </p:cNvSpPr>
          <p:nvPr/>
        </p:nvSpPr>
        <p:spPr bwMode="auto">
          <a:xfrm rot="-5400000">
            <a:off x="3740150" y="981075"/>
            <a:ext cx="1755775"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outward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5A18D5F0-B99D-7044-ABAA-C49894DE6994}"/>
              </a:ext>
            </a:extLst>
          </p:cNvPr>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949251" name="Rectangle 3">
            <a:extLst>
              <a:ext uri="{FF2B5EF4-FFF2-40B4-BE49-F238E27FC236}">
                <a16:creationId xmlns:a16="http://schemas.microsoft.com/office/drawing/2014/main" id="{E0E9813D-CA4A-2747-A8F8-AE2777D86F96}"/>
              </a:ext>
            </a:extLst>
          </p:cNvPr>
          <p:cNvSpPr>
            <a:spLocks noGrp="1" noChangeArrowheads="1"/>
          </p:cNvSpPr>
          <p:nvPr>
            <p:ph type="title" idx="4294967295"/>
          </p:nvPr>
        </p:nvSpPr>
        <p:spPr>
          <a:xfrm>
            <a:off x="685800" y="0"/>
            <a:ext cx="7772400" cy="1143000"/>
          </a:xfrm>
        </p:spPr>
        <p:txBody>
          <a:bodyPr/>
          <a:lstStyle/>
          <a:p>
            <a:pPr>
              <a:defRPr/>
            </a:pPr>
            <a:r>
              <a:rPr lang="en-US" b="1">
                <a:solidFill>
                  <a:schemeClr val="tx1"/>
                </a:solidFill>
                <a:latin typeface="Arial" charset="0"/>
                <a:cs typeface="+mj-cs"/>
              </a:rPr>
              <a:t>Matthew 5:23-24</a:t>
            </a:r>
          </a:p>
        </p:txBody>
      </p:sp>
      <p:pic>
        <p:nvPicPr>
          <p:cNvPr id="114691" name="Picture 4" descr="Altar-of-Burnt-Offering">
            <a:extLst>
              <a:ext uri="{FF2B5EF4-FFF2-40B4-BE49-F238E27FC236}">
                <a16:creationId xmlns:a16="http://schemas.microsoft.com/office/drawing/2014/main" id="{F12E1FA4-8738-554E-9B0A-E49C5DB202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447800"/>
            <a:ext cx="42179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9254" name="Picture 6" descr="logo_buisness_shakinghand">
            <a:extLst>
              <a:ext uri="{FF2B5EF4-FFF2-40B4-BE49-F238E27FC236}">
                <a16:creationId xmlns:a16="http://schemas.microsoft.com/office/drawing/2014/main" id="{089B4351-E770-D945-BD27-56482C01B1D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2743200"/>
            <a:ext cx="18684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9255" name="AutoShape 7">
            <a:extLst>
              <a:ext uri="{FF2B5EF4-FFF2-40B4-BE49-F238E27FC236}">
                <a16:creationId xmlns:a16="http://schemas.microsoft.com/office/drawing/2014/main" id="{317B4DA3-8B88-8241-A4C2-64C89E0BA745}"/>
              </a:ext>
            </a:extLst>
          </p:cNvPr>
          <p:cNvSpPr>
            <a:spLocks noChangeArrowheads="1"/>
          </p:cNvSpPr>
          <p:nvPr/>
        </p:nvSpPr>
        <p:spPr bwMode="auto">
          <a:xfrm>
            <a:off x="5486400" y="1600200"/>
            <a:ext cx="3124200" cy="914400"/>
          </a:xfrm>
          <a:prstGeom prst="curvedDownArrow">
            <a:avLst>
              <a:gd name="adj1" fmla="val 68333"/>
              <a:gd name="adj2" fmla="val 136667"/>
              <a:gd name="adj3" fmla="val 33333"/>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949256" name="AutoShape 8">
            <a:extLst>
              <a:ext uri="{FF2B5EF4-FFF2-40B4-BE49-F238E27FC236}">
                <a16:creationId xmlns:a16="http://schemas.microsoft.com/office/drawing/2014/main" id="{537F4FCD-D795-7E4C-B1A2-1E1CC5E4B100}"/>
              </a:ext>
            </a:extLst>
          </p:cNvPr>
          <p:cNvSpPr>
            <a:spLocks noChangeArrowheads="1"/>
          </p:cNvSpPr>
          <p:nvPr/>
        </p:nvSpPr>
        <p:spPr bwMode="auto">
          <a:xfrm rot="10800000">
            <a:off x="1981200" y="4876800"/>
            <a:ext cx="6781800" cy="914400"/>
          </a:xfrm>
          <a:prstGeom prst="curvedDownArrow">
            <a:avLst>
              <a:gd name="adj1" fmla="val 148333"/>
              <a:gd name="adj2" fmla="val 296667"/>
              <a:gd name="adj3" fmla="val 33333"/>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pic>
        <p:nvPicPr>
          <p:cNvPr id="9" name="Picture 6" descr="logo_buisness_shakinghand">
            <a:extLst>
              <a:ext uri="{FF2B5EF4-FFF2-40B4-BE49-F238E27FC236}">
                <a16:creationId xmlns:a16="http://schemas.microsoft.com/office/drawing/2014/main" id="{435E5694-B3D9-834A-AAC8-2098F71A593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8263" y="2708275"/>
            <a:ext cx="18684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6" name="Rectangle 1">
            <a:extLst>
              <a:ext uri="{FF2B5EF4-FFF2-40B4-BE49-F238E27FC236}">
                <a16:creationId xmlns:a16="http://schemas.microsoft.com/office/drawing/2014/main" id="{2A80AAD5-80B4-3446-A042-2C52C66942DC}"/>
              </a:ext>
            </a:extLst>
          </p:cNvPr>
          <p:cNvSpPr>
            <a:spLocks noChangeArrowheads="1"/>
          </p:cNvSpPr>
          <p:nvPr/>
        </p:nvSpPr>
        <p:spPr bwMode="auto">
          <a:xfrm>
            <a:off x="5795963" y="2708275"/>
            <a:ext cx="1296987" cy="2233613"/>
          </a:xfrm>
          <a:prstGeom prst="rect">
            <a:avLst/>
          </a:prstGeom>
          <a:solidFill>
            <a:srgbClr val="000514"/>
          </a:solidFill>
          <a:ln w="9525">
            <a:solidFill>
              <a:srgbClr val="01000A"/>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14697" name="Text Box 6">
            <a:extLst>
              <a:ext uri="{FF2B5EF4-FFF2-40B4-BE49-F238E27FC236}">
                <a16:creationId xmlns:a16="http://schemas.microsoft.com/office/drawing/2014/main" id="{42F6FBD8-5659-B340-AF10-6FE52BFA1A9B}"/>
              </a:ext>
            </a:extLst>
          </p:cNvPr>
          <p:cNvSpPr txBox="1">
            <a:spLocks noChangeArrowheads="1"/>
          </p:cNvSpPr>
          <p:nvPr/>
        </p:nvSpPr>
        <p:spPr bwMode="auto">
          <a:xfrm>
            <a:off x="8377238" y="71438"/>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FF"/>
                </a:solidFill>
                <a:cs typeface="Arial" panose="020B0604020202020204" pitchFamily="34" charset="0"/>
              </a:rPr>
              <a:t>126</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49255"/>
                                        </p:tgtEl>
                                        <p:attrNameLst>
                                          <p:attrName>style.visibility</p:attrName>
                                        </p:attrNameLst>
                                      </p:cBhvr>
                                      <p:to>
                                        <p:strVal val="visible"/>
                                      </p:to>
                                    </p:set>
                                    <p:animEffect transition="in" filter="wipe(left)">
                                      <p:cBhvr>
                                        <p:cTn id="11" dur="500"/>
                                        <p:tgtEl>
                                          <p:spTgt spid="949255"/>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949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49256"/>
                                        </p:tgtEl>
                                        <p:attrNameLst>
                                          <p:attrName>style.visibility</p:attrName>
                                        </p:attrNameLst>
                                      </p:cBhvr>
                                      <p:to>
                                        <p:strVal val="visible"/>
                                      </p:to>
                                    </p:set>
                                    <p:animEffect transition="in" filter="wipe(right)">
                                      <p:cBhvr>
                                        <p:cTn id="19" dur="500"/>
                                        <p:tgtEl>
                                          <p:spTgt spid="94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5" grpId="0" animBg="1"/>
      <p:bldP spid="9492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a:extLst>
              <a:ext uri="{FF2B5EF4-FFF2-40B4-BE49-F238E27FC236}">
                <a16:creationId xmlns:a16="http://schemas.microsoft.com/office/drawing/2014/main" id="{14BFE3D0-1CBF-FE4A-BC9B-F721B81B12F0}"/>
              </a:ext>
            </a:extLst>
          </p:cNvPr>
          <p:cNvSpPr>
            <a:spLocks noGrp="1" noChangeArrowheads="1"/>
          </p:cNvSpPr>
          <p:nvPr>
            <p:ph type="title"/>
          </p:nvPr>
        </p:nvSpPr>
        <p:spPr>
          <a:xfrm>
            <a:off x="685800" y="609600"/>
            <a:ext cx="7239000" cy="1143000"/>
          </a:xfrm>
        </p:spPr>
        <p:txBody>
          <a:bodyPr/>
          <a:lstStyle/>
          <a:p>
            <a:pPr eaLnBrk="1" hangingPunct="1">
              <a:defRPr/>
            </a:pPr>
            <a:r>
              <a:rPr lang="en-US"/>
              <a:t>Matthew 5:23-24</a:t>
            </a:r>
          </a:p>
        </p:txBody>
      </p:sp>
      <p:sp>
        <p:nvSpPr>
          <p:cNvPr id="116738" name="Rectangle 4">
            <a:extLst>
              <a:ext uri="{FF2B5EF4-FFF2-40B4-BE49-F238E27FC236}">
                <a16:creationId xmlns:a16="http://schemas.microsoft.com/office/drawing/2014/main" id="{D594E6F9-B093-3743-A988-458E00EA36F7}"/>
              </a:ext>
            </a:extLst>
          </p:cNvPr>
          <p:cNvSpPr>
            <a:spLocks noChangeArrowheads="1"/>
          </p:cNvSpPr>
          <p:nvPr/>
        </p:nvSpPr>
        <p:spPr bwMode="auto">
          <a:xfrm>
            <a:off x="2133600" y="2133600"/>
            <a:ext cx="7010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pPr>
            <a:r>
              <a:rPr lang="en-US" altLang="en-US" sz="3200" b="1">
                <a:solidFill>
                  <a:srgbClr val="000000"/>
                </a:solidFill>
                <a:latin typeface="Trebuchet MS" panose="020B0703020202090204" pitchFamily="34" charset="0"/>
              </a:rPr>
              <a:t>"Therefore if you are presenting your offering at the altar, and there remember that your brother has something against you, leave your offering there before the altar and go; first be reconciled to your brother, and then come and present your offering.</a:t>
            </a:r>
            <a:r>
              <a:rPr lang="ja-JP" altLang="en-US" sz="3200" b="1">
                <a:solidFill>
                  <a:srgbClr val="000000"/>
                </a:solidFill>
                <a:latin typeface="Trebuchet MS" panose="020B0703020202090204" pitchFamily="34" charset="0"/>
              </a:rPr>
              <a:t>”</a:t>
            </a:r>
            <a:endParaRPr lang="en-US" altLang="en-US" sz="3200" b="1">
              <a:solidFill>
                <a:srgbClr val="000000"/>
              </a:solidFill>
              <a:latin typeface="Trebuchet MS" panose="020B0703020202090204" pitchFamily="34" charset="0"/>
            </a:endParaRPr>
          </a:p>
        </p:txBody>
      </p:sp>
      <p:sp>
        <p:nvSpPr>
          <p:cNvPr id="892934" name="Oval 6">
            <a:extLst>
              <a:ext uri="{FF2B5EF4-FFF2-40B4-BE49-F238E27FC236}">
                <a16:creationId xmlns:a16="http://schemas.microsoft.com/office/drawing/2014/main" id="{4F01799A-F836-8F44-911A-539FD3E54B99}"/>
              </a:ext>
            </a:extLst>
          </p:cNvPr>
          <p:cNvSpPr>
            <a:spLocks noChangeArrowheads="1"/>
          </p:cNvSpPr>
          <p:nvPr/>
        </p:nvSpPr>
        <p:spPr bwMode="auto">
          <a:xfrm>
            <a:off x="4724400" y="2438400"/>
            <a:ext cx="2438400" cy="914400"/>
          </a:xfrm>
          <a:prstGeom prst="ellipse">
            <a:avLst/>
          </a:prstGeom>
          <a:noFill/>
          <a:ln w="76200">
            <a:solidFill>
              <a:srgbClr val="FF0000"/>
            </a:solidFill>
            <a:round/>
            <a:headEnd/>
            <a:tailEnd/>
          </a:ln>
          <a:effectLst/>
          <a:extLst>
            <a:ext uri="{909E8E84-426E-40dd-AFC4-6F175D3DCCD1}">
              <a14:hiddenFill xmlns="" xmlns:a14="http://schemas.microsoft.com/office/drawing/2010/main">
                <a:solidFill>
                  <a:srgbClr val="FFFFFF"/>
                </a:solidFill>
              </a14:hiddenFill>
            </a:ext>
          </a:extLst>
        </p:spPr>
        <p:txBody>
          <a:bodyPr wrap="none" anchor="ctr"/>
          <a:lstStyle/>
          <a:p>
            <a:pPr algn="ctr">
              <a:defRPr/>
            </a:pPr>
            <a:endParaRPr lang="en-US" sz="2800">
              <a:solidFill>
                <a:srgbClr val="000000"/>
              </a:solidFill>
              <a:effectLst>
                <a:outerShdw blurRad="50800" dist="50800" dir="2700000" algn="tl" rotWithShape="0">
                  <a:srgbClr val="000000"/>
                </a:outerShdw>
              </a:effectLst>
              <a:latin typeface="Arial" charset="0"/>
              <a:ea typeface="ＭＳ Ｐゴシック" charset="0"/>
            </a:endParaRPr>
          </a:p>
        </p:txBody>
      </p:sp>
      <p:sp>
        <p:nvSpPr>
          <p:cNvPr id="892935" name="Text Box 7">
            <a:extLst>
              <a:ext uri="{FF2B5EF4-FFF2-40B4-BE49-F238E27FC236}">
                <a16:creationId xmlns:a16="http://schemas.microsoft.com/office/drawing/2014/main" id="{C5B6BB40-30B9-9047-8F45-08DE6CC538B4}"/>
              </a:ext>
            </a:extLst>
          </p:cNvPr>
          <p:cNvSpPr txBox="1">
            <a:spLocks noChangeArrowheads="1"/>
          </p:cNvSpPr>
          <p:nvPr/>
        </p:nvSpPr>
        <p:spPr bwMode="auto">
          <a:xfrm>
            <a:off x="6858000" y="1447800"/>
            <a:ext cx="933450" cy="1708150"/>
          </a:xfrm>
          <a:prstGeom prst="rect">
            <a:avLst/>
          </a:prstGeom>
          <a:noFill/>
          <a:ln>
            <a:noFill/>
          </a:ln>
          <a:effec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600">
                <a:solidFill>
                  <a:srgbClr val="FF0000"/>
                </a:solidFill>
                <a:effectLst>
                  <a:outerShdw blurRad="38100" dist="38100" dir="2700000" algn="tl">
                    <a:srgbClr val="000000"/>
                  </a:outerShdw>
                </a:effectLst>
              </a:rPr>
              <a:t>?</a:t>
            </a:r>
          </a:p>
        </p:txBody>
      </p:sp>
      <p:sp>
        <p:nvSpPr>
          <p:cNvPr id="116741" name="Text Box 6">
            <a:extLst>
              <a:ext uri="{FF2B5EF4-FFF2-40B4-BE49-F238E27FC236}">
                <a16:creationId xmlns:a16="http://schemas.microsoft.com/office/drawing/2014/main" id="{076E853D-AF7D-A542-BDD7-5D7BA6610A97}"/>
              </a:ext>
            </a:extLst>
          </p:cNvPr>
          <p:cNvSpPr txBox="1">
            <a:spLocks noChangeArrowheads="1"/>
          </p:cNvSpPr>
          <p:nvPr/>
        </p:nvSpPr>
        <p:spPr bwMode="auto">
          <a:xfrm>
            <a:off x="8377238" y="71438"/>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FF"/>
                </a:solidFill>
                <a:cs typeface="Arial" panose="020B0604020202020204" pitchFamily="34" charset="0"/>
              </a:rPr>
              <a:t>126</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2934"/>
                                        </p:tgtEl>
                                        <p:attrNameLst>
                                          <p:attrName>style.visibility</p:attrName>
                                        </p:attrNameLst>
                                      </p:cBhvr>
                                      <p:to>
                                        <p:strVal val="visible"/>
                                      </p:to>
                                    </p:set>
                                    <p:animEffect transition="in" filter="wipe(left)">
                                      <p:cBhvr>
                                        <p:cTn id="7" dur="500"/>
                                        <p:tgtEl>
                                          <p:spTgt spid="8929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92935">
                                            <p:txEl>
                                              <p:pRg st="0" end="0"/>
                                            </p:txEl>
                                          </p:spTgt>
                                        </p:tgtEl>
                                        <p:attrNameLst>
                                          <p:attrName>style.visibility</p:attrName>
                                        </p:attrNameLst>
                                      </p:cBhvr>
                                      <p:to>
                                        <p:strVal val="visible"/>
                                      </p:to>
                                    </p:set>
                                    <p:animEffect transition="in" filter="wipe(left)">
                                      <p:cBhvr>
                                        <p:cTn id="11" dur="500"/>
                                        <p:tgtEl>
                                          <p:spTgt spid="8929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4" grpId="0" animBg="1"/>
      <p:bldP spid="8929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3" descr="Ominous Sky Wallpaper with Cross and Thorns.jpg">
            <a:extLst>
              <a:ext uri="{FF2B5EF4-FFF2-40B4-BE49-F238E27FC236}">
                <a16:creationId xmlns:a16="http://schemas.microsoft.com/office/drawing/2014/main" id="{79C8E3D0-4465-194F-AB2D-D3104CB351E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7" name="Title 1">
            <a:extLst>
              <a:ext uri="{FF2B5EF4-FFF2-40B4-BE49-F238E27FC236}">
                <a16:creationId xmlns:a16="http://schemas.microsoft.com/office/drawing/2014/main" id="{21192942-DB46-DD41-B0F4-CE238FFACFEF}"/>
              </a:ext>
            </a:extLst>
          </p:cNvPr>
          <p:cNvSpPr>
            <a:spLocks noGrp="1"/>
          </p:cNvSpPr>
          <p:nvPr>
            <p:ph type="ctrTitle" idx="4294967295"/>
          </p:nvPr>
        </p:nvSpPr>
        <p:spPr>
          <a:xfrm>
            <a:off x="0" y="6076950"/>
            <a:ext cx="9144000" cy="704850"/>
          </a:xfrm>
          <a:effectLst>
            <a:outerShdw blurRad="63500" dist="35921" dir="2700000" algn="ctr" rotWithShape="0">
              <a:srgbClr val="000000">
                <a:alpha val="74997"/>
              </a:srgbClr>
            </a:outerShdw>
          </a:effectLst>
        </p:spPr>
        <p:txBody>
          <a:bodyPr/>
          <a:lstStyle/>
          <a:p>
            <a:pPr algn="l" eaLnBrk="1" hangingPunct="1"/>
            <a:r>
              <a:rPr lang="en-US" altLang="en-US" sz="3200" b="1" i="1">
                <a:solidFill>
                  <a:schemeClr val="bg1"/>
                </a:solidFill>
                <a:latin typeface="Aramis Regular" charset="0"/>
              </a:rPr>
              <a:t>II.  Look </a:t>
            </a:r>
            <a:r>
              <a:rPr lang="en-US" altLang="en-US" sz="4000" b="1" i="1">
                <a:solidFill>
                  <a:srgbClr val="FFFF00"/>
                </a:solidFill>
                <a:latin typeface="Aramis Regular" charset="0"/>
              </a:rPr>
              <a:t>back</a:t>
            </a:r>
            <a:r>
              <a:rPr lang="en-US" altLang="en-US" sz="3200" b="1" i="1">
                <a:solidFill>
                  <a:schemeClr val="bg1"/>
                </a:solidFill>
                <a:latin typeface="Aramis Regular" charset="0"/>
              </a:rPr>
              <a:t> at Christ</a:t>
            </a:r>
            <a:r>
              <a:rPr lang="fr-FR" altLang="ja-JP" sz="3200" b="1" i="1">
                <a:solidFill>
                  <a:schemeClr val="bg1"/>
                </a:solidFill>
                <a:latin typeface="Aramis Regular" charset="0"/>
              </a:rPr>
              <a:t>'</a:t>
            </a:r>
            <a:r>
              <a:rPr lang="en-US" altLang="en-US" sz="3200" b="1" i="1">
                <a:solidFill>
                  <a:schemeClr val="bg1"/>
                </a:solidFill>
                <a:latin typeface="Aramis Regular" charset="0"/>
              </a:rPr>
              <a:t>s death for you</a:t>
            </a:r>
            <a:endParaRPr lang="en-US" altLang="en-US" sz="3600" b="1"/>
          </a:p>
        </p:txBody>
      </p:sp>
      <p:sp>
        <p:nvSpPr>
          <p:cNvPr id="277508" name="Title 1">
            <a:extLst>
              <a:ext uri="{FF2B5EF4-FFF2-40B4-BE49-F238E27FC236}">
                <a16:creationId xmlns:a16="http://schemas.microsoft.com/office/drawing/2014/main" id="{7301526A-477E-6147-B68D-D64AA129A93C}"/>
              </a:ext>
            </a:extLst>
          </p:cNvPr>
          <p:cNvSpPr>
            <a:spLocks/>
          </p:cNvSpPr>
          <p:nvPr/>
        </p:nvSpPr>
        <p:spPr bwMode="auto">
          <a:xfrm>
            <a:off x="152400" y="76200"/>
            <a:ext cx="4267200" cy="4762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i="1">
                <a:solidFill>
                  <a:schemeClr val="bg1"/>
                </a:solidFill>
                <a:latin typeface="Aramis Regular" charset="0"/>
              </a:rPr>
              <a:t>The Four Directions</a:t>
            </a:r>
            <a:endParaRPr lang="en-US" altLang="en-US" sz="4000">
              <a:latin typeface="Calibri" panose="020F0502020204030204" pitchFamily="34" charset="0"/>
            </a:endParaRPr>
          </a:p>
        </p:txBody>
      </p:sp>
      <p:sp>
        <p:nvSpPr>
          <p:cNvPr id="118788" name="AutoShape 5">
            <a:extLst>
              <a:ext uri="{FF2B5EF4-FFF2-40B4-BE49-F238E27FC236}">
                <a16:creationId xmlns:a16="http://schemas.microsoft.com/office/drawing/2014/main" id="{AC86AA4E-4556-7648-9783-1F876D082778}"/>
              </a:ext>
            </a:extLst>
          </p:cNvPr>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7510" name="Text Box 6">
            <a:extLst>
              <a:ext uri="{FF2B5EF4-FFF2-40B4-BE49-F238E27FC236}">
                <a16:creationId xmlns:a16="http://schemas.microsoft.com/office/drawing/2014/main" id="{9EF6FBD6-5120-F94E-981C-56322305127F}"/>
              </a:ext>
            </a:extLst>
          </p:cNvPr>
          <p:cNvSpPr txBox="1">
            <a:spLocks noChangeArrowheads="1"/>
          </p:cNvSpPr>
          <p:nvPr/>
        </p:nvSpPr>
        <p:spPr bwMode="auto">
          <a:xfrm rot="-5400000">
            <a:off x="3740150" y="981075"/>
            <a:ext cx="1755775"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outward</a:t>
            </a:r>
          </a:p>
        </p:txBody>
      </p:sp>
      <p:sp>
        <p:nvSpPr>
          <p:cNvPr id="118790" name="AutoShape 7">
            <a:extLst>
              <a:ext uri="{FF2B5EF4-FFF2-40B4-BE49-F238E27FC236}">
                <a16:creationId xmlns:a16="http://schemas.microsoft.com/office/drawing/2014/main" id="{5D7398D0-9539-434E-844D-E1F29570138B}"/>
              </a:ext>
            </a:extLst>
          </p:cNvPr>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7512" name="Text Box 8">
            <a:extLst>
              <a:ext uri="{FF2B5EF4-FFF2-40B4-BE49-F238E27FC236}">
                <a16:creationId xmlns:a16="http://schemas.microsoft.com/office/drawing/2014/main" id="{9FCD65DD-3BC8-CA4D-8E67-2523D6001A89}"/>
              </a:ext>
            </a:extLst>
          </p:cNvPr>
          <p:cNvSpPr txBox="1">
            <a:spLocks noChangeArrowheads="1"/>
          </p:cNvSpPr>
          <p:nvPr/>
        </p:nvSpPr>
        <p:spPr bwMode="auto">
          <a:xfrm>
            <a:off x="2795588" y="2270125"/>
            <a:ext cx="1014412"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back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SarahatBigChurch">
            <a:extLst>
              <a:ext uri="{FF2B5EF4-FFF2-40B4-BE49-F238E27FC236}">
                <a16:creationId xmlns:a16="http://schemas.microsoft.com/office/drawing/2014/main" id="{C03B72E9-E5EF-0747-8971-F00D80E42FA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a:extLst>
              <a:ext uri="{FF2B5EF4-FFF2-40B4-BE49-F238E27FC236}">
                <a16:creationId xmlns:a16="http://schemas.microsoft.com/office/drawing/2014/main" id="{52B9EB5C-92C2-EF4F-B481-D00ED75BD3CB}"/>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Sarah went to Big Church…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Body-Blood6">
            <a:extLst>
              <a:ext uri="{FF2B5EF4-FFF2-40B4-BE49-F238E27FC236}">
                <a16:creationId xmlns:a16="http://schemas.microsoft.com/office/drawing/2014/main" id="{99756E7F-BCB5-3B42-A8AB-E17767AFFE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55" name="Rectangle 3">
            <a:extLst>
              <a:ext uri="{FF2B5EF4-FFF2-40B4-BE49-F238E27FC236}">
                <a16:creationId xmlns:a16="http://schemas.microsoft.com/office/drawing/2014/main" id="{0F96F00F-FA4F-4D4B-8DB7-4DEC042AFC4E}"/>
              </a:ext>
            </a:extLst>
          </p:cNvPr>
          <p:cNvSpPr>
            <a:spLocks noGrp="1" noChangeArrowheads="1"/>
          </p:cNvSpPr>
          <p:nvPr>
            <p:ph type="title" idx="4294967295"/>
          </p:nvPr>
        </p:nvSpPr>
        <p:spPr>
          <a:xfrm>
            <a:off x="304800" y="0"/>
            <a:ext cx="7772400" cy="1143000"/>
          </a:xfrm>
          <a:effectLst>
            <a:outerShdw blurRad="63500" dist="35921" dir="2700000" algn="ctr" rotWithShape="0">
              <a:srgbClr val="000000">
                <a:alpha val="74997"/>
              </a:srgbClr>
            </a:outerShdw>
          </a:effectLst>
        </p:spPr>
        <p:txBody>
          <a:bodyPr/>
          <a:lstStyle/>
          <a:p>
            <a:pPr algn="l" eaLnBrk="1" hangingPunct="1">
              <a:defRPr/>
            </a:pPr>
            <a:r>
              <a:rPr lang="en-US" u="sng">
                <a:solidFill>
                  <a:schemeClr val="bg1"/>
                </a:solidFill>
              </a:rPr>
              <a:t>1 Corinthians 11:23-25</a:t>
            </a:r>
          </a:p>
        </p:txBody>
      </p:sp>
      <p:sp>
        <p:nvSpPr>
          <p:cNvPr id="279556" name="Text Box 4">
            <a:extLst>
              <a:ext uri="{FF2B5EF4-FFF2-40B4-BE49-F238E27FC236}">
                <a16:creationId xmlns:a16="http://schemas.microsoft.com/office/drawing/2014/main" id="{BF7742FF-85FF-8F4F-921E-FFAF57249595}"/>
              </a:ext>
            </a:extLst>
          </p:cNvPr>
          <p:cNvSpPr txBox="1">
            <a:spLocks noChangeArrowheads="1"/>
          </p:cNvSpPr>
          <p:nvPr/>
        </p:nvSpPr>
        <p:spPr bwMode="auto">
          <a:xfrm>
            <a:off x="365125" y="1143000"/>
            <a:ext cx="6188075" cy="56388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2800" b="1" baseline="30000">
                <a:solidFill>
                  <a:schemeClr val="bg1"/>
                </a:solidFill>
                <a:latin typeface="Arial" charset="0"/>
                <a:ea typeface="ＭＳ Ｐゴシック" charset="-128"/>
              </a:rPr>
              <a:t>23</a:t>
            </a:r>
            <a:r>
              <a:rPr lang="en-US" sz="2800" b="1">
                <a:solidFill>
                  <a:schemeClr val="bg1"/>
                </a:solidFill>
                <a:latin typeface="Arial" charset="0"/>
                <a:ea typeface="ＭＳ Ｐゴシック" charset="-128"/>
              </a:rPr>
              <a:t>For I received from the Lord what I also passed on to you: The Lord Jesus, on the night he was betrayed, took bread,  </a:t>
            </a:r>
            <a:r>
              <a:rPr lang="en-US" sz="2800" b="1" baseline="30000">
                <a:solidFill>
                  <a:schemeClr val="bg1"/>
                </a:solidFill>
                <a:latin typeface="Arial" charset="0"/>
                <a:ea typeface="ＭＳ Ｐゴシック" charset="-128"/>
              </a:rPr>
              <a:t>24</a:t>
            </a:r>
            <a:r>
              <a:rPr lang="en-US" sz="2800" b="1">
                <a:solidFill>
                  <a:schemeClr val="bg1"/>
                </a:solidFill>
                <a:latin typeface="Arial" charset="0"/>
                <a:ea typeface="ＭＳ Ｐゴシック" charset="-128"/>
              </a:rPr>
              <a:t>and when he had given thanks, he broke it and said, "This is my body, which is for you; do this in remembrance of me."  </a:t>
            </a:r>
            <a:r>
              <a:rPr lang="en-US" sz="2800" b="1" baseline="30000">
                <a:solidFill>
                  <a:schemeClr val="bg1"/>
                </a:solidFill>
                <a:latin typeface="Arial" charset="0"/>
                <a:ea typeface="ＭＳ Ｐゴシック" charset="-128"/>
              </a:rPr>
              <a:t>25</a:t>
            </a:r>
            <a:r>
              <a:rPr lang="en-US" sz="2800" b="1">
                <a:solidFill>
                  <a:schemeClr val="bg1"/>
                </a:solidFill>
                <a:latin typeface="Arial" charset="0"/>
                <a:ea typeface="ＭＳ Ｐゴシック" charset="-128"/>
              </a:rPr>
              <a:t>In the same way, after supper he took the cup, saying, "This cup is the new covenant in my blood; do this, whenever you drink it, in remembrance of me."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Passover">
            <a:extLst>
              <a:ext uri="{FF2B5EF4-FFF2-40B4-BE49-F238E27FC236}">
                <a16:creationId xmlns:a16="http://schemas.microsoft.com/office/drawing/2014/main" id="{DA98F53C-C5D6-8D4F-AC7B-547D6024DE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0400" y="0"/>
            <a:ext cx="213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2" name="Picture 3" descr="Passover">
            <a:extLst>
              <a:ext uri="{FF2B5EF4-FFF2-40B4-BE49-F238E27FC236}">
                <a16:creationId xmlns:a16="http://schemas.microsoft.com/office/drawing/2014/main" id="{02D8319F-B53E-7949-AFB6-71FBD3FF14D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405063"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Rectangle 4">
            <a:extLst>
              <a:ext uri="{FF2B5EF4-FFF2-40B4-BE49-F238E27FC236}">
                <a16:creationId xmlns:a16="http://schemas.microsoft.com/office/drawing/2014/main" id="{03342240-0425-6E42-83D5-CEB1D345E4ED}"/>
              </a:ext>
            </a:extLst>
          </p:cNvPr>
          <p:cNvSpPr>
            <a:spLocks noGrp="1" noChangeArrowheads="1"/>
          </p:cNvSpPr>
          <p:nvPr>
            <p:ph type="title" idx="4294967295"/>
          </p:nvPr>
        </p:nvSpPr>
        <p:spPr>
          <a:xfrm>
            <a:off x="1828800" y="0"/>
            <a:ext cx="6324600" cy="1524000"/>
          </a:xfrm>
          <a:solidFill>
            <a:srgbClr val="0000FF"/>
          </a:solidFill>
        </p:spPr>
        <p:txBody>
          <a:bodyPr/>
          <a:lstStyle/>
          <a:p>
            <a:pPr eaLnBrk="1" hangingPunct="1"/>
            <a:r>
              <a:rPr lang="en-US" altLang="en-US">
                <a:ea typeface="ＭＳ Ｐゴシック" panose="020B0600070205080204" pitchFamily="34" charset="-128"/>
              </a:rPr>
              <a:t>Passover</a:t>
            </a:r>
            <a:r>
              <a:rPr lang="fr-FR" altLang="ja-JP">
                <a:ea typeface="ＭＳ Ｐゴシック" panose="020B0600070205080204" pitchFamily="34" charset="-128"/>
              </a:rPr>
              <a:t>'</a:t>
            </a:r>
            <a:r>
              <a:rPr lang="en-US" altLang="en-US">
                <a:ea typeface="ＭＳ Ｐゴシック" panose="020B0600070205080204" pitchFamily="34" charset="-128"/>
              </a:rPr>
              <a:t>s Past Significance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4B7BF142-852E-4B40-A4C7-664C6B58E9C1}"/>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pic>
        <p:nvPicPr>
          <p:cNvPr id="124930" name="Picture 3" descr="Passover Cups">
            <a:extLst>
              <a:ext uri="{FF2B5EF4-FFF2-40B4-BE49-F238E27FC236}">
                <a16:creationId xmlns:a16="http://schemas.microsoft.com/office/drawing/2014/main" id="{FE3D4568-96AE-A142-9C10-699B51D341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2775" y="0"/>
            <a:ext cx="4721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4" descr="j0280384">
            <a:extLst>
              <a:ext uri="{FF2B5EF4-FFF2-40B4-BE49-F238E27FC236}">
                <a16:creationId xmlns:a16="http://schemas.microsoft.com/office/drawing/2014/main" id="{F805B8F5-CB44-F741-A6C3-D43A91122B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9906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5" descr="j0280384">
            <a:extLst>
              <a:ext uri="{FF2B5EF4-FFF2-40B4-BE49-F238E27FC236}">
                <a16:creationId xmlns:a16="http://schemas.microsoft.com/office/drawing/2014/main" id="{C5418259-859A-AF48-AF57-C022D884413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17700" y="9906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6" descr="j0280384">
            <a:extLst>
              <a:ext uri="{FF2B5EF4-FFF2-40B4-BE49-F238E27FC236}">
                <a16:creationId xmlns:a16="http://schemas.microsoft.com/office/drawing/2014/main" id="{86395E29-0A4A-6E43-92AD-3093ED62035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37338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7" descr="j0280384">
            <a:extLst>
              <a:ext uri="{FF2B5EF4-FFF2-40B4-BE49-F238E27FC236}">
                <a16:creationId xmlns:a16="http://schemas.microsoft.com/office/drawing/2014/main" id="{5A624785-20D5-6840-AB5A-442C8146982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17700" y="37338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56" name="Text Box 8">
            <a:extLst>
              <a:ext uri="{FF2B5EF4-FFF2-40B4-BE49-F238E27FC236}">
                <a16:creationId xmlns:a16="http://schemas.microsoft.com/office/drawing/2014/main" id="{42758F63-4807-A347-B8F4-E1B55293560E}"/>
              </a:ext>
            </a:extLst>
          </p:cNvPr>
          <p:cNvSpPr txBox="1">
            <a:spLocks noChangeArrowheads="1"/>
          </p:cNvSpPr>
          <p:nvPr/>
        </p:nvSpPr>
        <p:spPr bwMode="auto">
          <a:xfrm>
            <a:off x="228600" y="1981200"/>
            <a:ext cx="1884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latin typeface="Tahoma" panose="020B0604030504040204" pitchFamily="34" charset="0"/>
              </a:rPr>
              <a:t>Blessing</a:t>
            </a:r>
            <a:endParaRPr lang="en-US" altLang="en-US" sz="1800">
              <a:latin typeface="Tahoma" panose="020B0604030504040204" pitchFamily="34" charset="0"/>
            </a:endParaRPr>
          </a:p>
        </p:txBody>
      </p:sp>
      <p:sp>
        <p:nvSpPr>
          <p:cNvPr id="283657" name="Text Box 9">
            <a:extLst>
              <a:ext uri="{FF2B5EF4-FFF2-40B4-BE49-F238E27FC236}">
                <a16:creationId xmlns:a16="http://schemas.microsoft.com/office/drawing/2014/main" id="{CA35D3F2-AF3C-784F-8BF5-291B63553B29}"/>
              </a:ext>
            </a:extLst>
          </p:cNvPr>
          <p:cNvSpPr txBox="1">
            <a:spLocks noChangeArrowheads="1"/>
          </p:cNvSpPr>
          <p:nvPr/>
        </p:nvSpPr>
        <p:spPr bwMode="auto">
          <a:xfrm>
            <a:off x="2330450" y="1981200"/>
            <a:ext cx="1784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latin typeface="Tahoma" panose="020B0604030504040204" pitchFamily="34" charset="0"/>
              </a:rPr>
              <a:t>Plagues</a:t>
            </a:r>
            <a:endParaRPr lang="en-US" altLang="en-US" sz="1800">
              <a:latin typeface="Tahoma" panose="020B0604030504040204" pitchFamily="34" charset="0"/>
            </a:endParaRPr>
          </a:p>
        </p:txBody>
      </p:sp>
      <p:sp>
        <p:nvSpPr>
          <p:cNvPr id="283658" name="Text Box 10">
            <a:extLst>
              <a:ext uri="{FF2B5EF4-FFF2-40B4-BE49-F238E27FC236}">
                <a16:creationId xmlns:a16="http://schemas.microsoft.com/office/drawing/2014/main" id="{293BF3DE-CBDA-C849-8E55-855ECD96A332}"/>
              </a:ext>
            </a:extLst>
          </p:cNvPr>
          <p:cNvSpPr txBox="1">
            <a:spLocks noChangeArrowheads="1"/>
          </p:cNvSpPr>
          <p:nvPr/>
        </p:nvSpPr>
        <p:spPr bwMode="auto">
          <a:xfrm>
            <a:off x="-73025" y="4800600"/>
            <a:ext cx="2663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latin typeface="Tahoma" panose="020B0604030504040204" pitchFamily="34" charset="0"/>
              </a:rPr>
              <a:t>Redemption</a:t>
            </a:r>
            <a:endParaRPr lang="en-US" altLang="en-US" sz="1800">
              <a:latin typeface="Tahoma" panose="020B0604030504040204" pitchFamily="34" charset="0"/>
            </a:endParaRPr>
          </a:p>
        </p:txBody>
      </p:sp>
      <p:sp>
        <p:nvSpPr>
          <p:cNvPr id="283659" name="Text Box 11">
            <a:extLst>
              <a:ext uri="{FF2B5EF4-FFF2-40B4-BE49-F238E27FC236}">
                <a16:creationId xmlns:a16="http://schemas.microsoft.com/office/drawing/2014/main" id="{363F6395-2B89-374A-9A8F-1D7CBDDA0E65}"/>
              </a:ext>
            </a:extLst>
          </p:cNvPr>
          <p:cNvSpPr txBox="1">
            <a:spLocks noChangeArrowheads="1"/>
          </p:cNvSpPr>
          <p:nvPr/>
        </p:nvSpPr>
        <p:spPr bwMode="auto">
          <a:xfrm>
            <a:off x="2590800" y="4800600"/>
            <a:ext cx="1444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latin typeface="Tahoma" panose="020B0604030504040204" pitchFamily="34" charset="0"/>
              </a:rPr>
              <a:t>Praise</a:t>
            </a:r>
            <a:endParaRPr lang="en-US" altLang="en-US" sz="1800">
              <a:latin typeface="Tahoma" panose="020B0604030504040204" pitchFamily="34" charset="0"/>
            </a:endParaRPr>
          </a:p>
        </p:txBody>
      </p:sp>
      <p:sp>
        <p:nvSpPr>
          <p:cNvPr id="283660" name="Rectangle 12">
            <a:extLst>
              <a:ext uri="{FF2B5EF4-FFF2-40B4-BE49-F238E27FC236}">
                <a16:creationId xmlns:a16="http://schemas.microsoft.com/office/drawing/2014/main" id="{7D4816DC-69E1-4143-B98D-8D6318DB7CB6}"/>
              </a:ext>
            </a:extLst>
          </p:cNvPr>
          <p:cNvSpPr>
            <a:spLocks noGrp="1" noChangeArrowheads="1"/>
          </p:cNvSpPr>
          <p:nvPr>
            <p:ph type="title" idx="4294967295"/>
          </p:nvPr>
        </p:nvSpPr>
        <p:spPr>
          <a:xfrm>
            <a:off x="228600" y="0"/>
            <a:ext cx="7477125" cy="1143000"/>
          </a:xfrm>
          <a:solidFill>
            <a:schemeClr val="bg2"/>
          </a:solidFill>
          <a:effectLst>
            <a:outerShdw blurRad="63500" dist="38099" dir="2700000" algn="ctr" rotWithShape="0">
              <a:schemeClr val="bg2">
                <a:alpha val="74997"/>
              </a:schemeClr>
            </a:outerShdw>
          </a:effectLst>
        </p:spPr>
        <p:txBody>
          <a:bodyPr/>
          <a:lstStyle/>
          <a:p>
            <a:pPr eaLnBrk="1" hangingPunct="1">
              <a:defRPr/>
            </a:pPr>
            <a:r>
              <a:rPr lang="en-US">
                <a:ea typeface="+mj-ea"/>
                <a:cs typeface="+mj-cs"/>
              </a:rPr>
              <a:t>The Four Cups (Exod. 6:6-7)</a:t>
            </a:r>
          </a:p>
        </p:txBody>
      </p:sp>
      <p:sp>
        <p:nvSpPr>
          <p:cNvPr id="283661" name="Oval 13">
            <a:extLst>
              <a:ext uri="{FF2B5EF4-FFF2-40B4-BE49-F238E27FC236}">
                <a16:creationId xmlns:a16="http://schemas.microsoft.com/office/drawing/2014/main" id="{936151BD-E22C-054E-B016-FA1CEE0141CA}"/>
              </a:ext>
            </a:extLst>
          </p:cNvPr>
          <p:cNvSpPr>
            <a:spLocks noChangeArrowheads="1"/>
          </p:cNvSpPr>
          <p:nvPr/>
        </p:nvSpPr>
        <p:spPr bwMode="auto">
          <a:xfrm>
            <a:off x="5943600" y="1600200"/>
            <a:ext cx="2514600" cy="13716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365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83657"/>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83658"/>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83659"/>
                                        </p:tgtEl>
                                        <p:attrNameLst>
                                          <p:attrName>style.visibility</p:attrName>
                                        </p:attrNameLst>
                                      </p:cBhvr>
                                      <p:to>
                                        <p:strVal val="visible"/>
                                      </p:to>
                                    </p:set>
                                  </p:childTnLst>
                                </p:cTn>
                              </p:par>
                            </p:childTnLst>
                          </p:cTn>
                        </p:par>
                        <p:par>
                          <p:cTn id="16" fill="hold" nodeType="afterGroup">
                            <p:stCondLst>
                              <p:cond delay="0"/>
                            </p:stCondLst>
                            <p:childTnLst>
                              <p:par>
                                <p:cTn id="17" presetID="51" presetClass="entr" presetSubtype="0" fill="hold" grpId="0" nodeType="afterEffect">
                                  <p:stCondLst>
                                    <p:cond delay="0"/>
                                  </p:stCondLst>
                                  <p:childTnLst>
                                    <p:set>
                                      <p:cBhvr>
                                        <p:cTn id="18" dur="1" fill="hold">
                                          <p:stCondLst>
                                            <p:cond delay="0"/>
                                          </p:stCondLst>
                                        </p:cTn>
                                        <p:tgtEl>
                                          <p:spTgt spid="283661"/>
                                        </p:tgtEl>
                                        <p:attrNameLst>
                                          <p:attrName>style.visibility</p:attrName>
                                        </p:attrNameLst>
                                      </p:cBhvr>
                                      <p:to>
                                        <p:strVal val="visible"/>
                                      </p:to>
                                    </p:set>
                                    <p:animEffect transition="in" filter="fade">
                                      <p:cBhvr>
                                        <p:cTn id="19" dur="770" decel="100000"/>
                                        <p:tgtEl>
                                          <p:spTgt spid="283661"/>
                                        </p:tgtEl>
                                      </p:cBhvr>
                                    </p:animEffect>
                                    <p:animScale>
                                      <p:cBhvr>
                                        <p:cTn id="20" dur="770" decel="100000"/>
                                        <p:tgtEl>
                                          <p:spTgt spid="283661"/>
                                        </p:tgtEl>
                                      </p:cBhvr>
                                      <p:from x="10000" y="10000"/>
                                      <p:to x="200000" y="450000"/>
                                    </p:animScale>
                                    <p:animScale>
                                      <p:cBhvr>
                                        <p:cTn id="21" dur="1230" accel="100000" fill="hold">
                                          <p:stCondLst>
                                            <p:cond delay="770"/>
                                          </p:stCondLst>
                                        </p:cTn>
                                        <p:tgtEl>
                                          <p:spTgt spid="283661"/>
                                        </p:tgtEl>
                                      </p:cBhvr>
                                      <p:from x="200000" y="450000"/>
                                      <p:to x="100000" y="100000"/>
                                    </p:animScale>
                                    <p:set>
                                      <p:cBhvr>
                                        <p:cTn id="22" dur="770" fill="hold"/>
                                        <p:tgtEl>
                                          <p:spTgt spid="283661"/>
                                        </p:tgtEl>
                                        <p:attrNameLst>
                                          <p:attrName>ppt_x</p:attrName>
                                        </p:attrNameLst>
                                      </p:cBhvr>
                                      <p:to>
                                        <p:strVal val="(0.5)"/>
                                      </p:to>
                                    </p:set>
                                    <p:anim from="(0.5)" to="(#ppt_x)" calcmode="lin" valueType="num">
                                      <p:cBhvr>
                                        <p:cTn id="23" dur="1230" accel="100000" fill="hold">
                                          <p:stCondLst>
                                            <p:cond delay="770"/>
                                          </p:stCondLst>
                                        </p:cTn>
                                        <p:tgtEl>
                                          <p:spTgt spid="283661"/>
                                        </p:tgtEl>
                                        <p:attrNameLst>
                                          <p:attrName>ppt_x</p:attrName>
                                        </p:attrNameLst>
                                      </p:cBhvr>
                                    </p:anim>
                                    <p:set>
                                      <p:cBhvr>
                                        <p:cTn id="24" dur="770" fill="hold"/>
                                        <p:tgtEl>
                                          <p:spTgt spid="283661"/>
                                        </p:tgtEl>
                                        <p:attrNameLst>
                                          <p:attrName>ppt_y</p:attrName>
                                        </p:attrNameLst>
                                      </p:cBhvr>
                                      <p:to>
                                        <p:strVal val="(#ppt_y+0.4)"/>
                                      </p:to>
                                    </p:set>
                                    <p:anim from="(#ppt_y+0.4)" to="(#ppt_y)" calcmode="lin" valueType="num">
                                      <p:cBhvr>
                                        <p:cTn id="25" dur="1230" accel="100000" fill="hold">
                                          <p:stCondLst>
                                            <p:cond delay="770"/>
                                          </p:stCondLst>
                                        </p:cTn>
                                        <p:tgtEl>
                                          <p:spTgt spid="28366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6" grpId="0"/>
      <p:bldP spid="283657" grpId="0"/>
      <p:bldP spid="283658" grpId="0"/>
      <p:bldP spid="283659" grpId="0"/>
      <p:bldP spid="2836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D11AEB02-EC91-B44F-9E5F-6D97F2E53DD6}"/>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285699" name="Rectangle 3">
            <a:extLst>
              <a:ext uri="{FF2B5EF4-FFF2-40B4-BE49-F238E27FC236}">
                <a16:creationId xmlns:a16="http://schemas.microsoft.com/office/drawing/2014/main" id="{EB784634-D94F-2947-9A50-CB14E767F072}"/>
              </a:ext>
            </a:extLst>
          </p:cNvPr>
          <p:cNvSpPr>
            <a:spLocks noGrp="1" noChangeArrowheads="1"/>
          </p:cNvSpPr>
          <p:nvPr>
            <p:ph type="title" idx="4294967295"/>
          </p:nvPr>
        </p:nvSpPr>
        <p:spPr>
          <a:effectLst>
            <a:outerShdw blurRad="63500" dist="38099" dir="2700000" algn="ctr" rotWithShape="0">
              <a:schemeClr val="bg2">
                <a:alpha val="74997"/>
              </a:schemeClr>
            </a:outerShdw>
          </a:effectLst>
        </p:spPr>
        <p:txBody>
          <a:bodyPr/>
          <a:lstStyle/>
          <a:p>
            <a:pPr eaLnBrk="1" hangingPunct="1">
              <a:defRPr/>
            </a:pPr>
            <a:r>
              <a:rPr lang="en-US">
                <a:ea typeface="+mj-ea"/>
                <a:cs typeface="+mj-cs"/>
              </a:rPr>
              <a:t>The Order of the Celebrations</a:t>
            </a:r>
          </a:p>
        </p:txBody>
      </p:sp>
      <p:graphicFrame>
        <p:nvGraphicFramePr>
          <p:cNvPr id="285700" name="Group 4">
            <a:extLst>
              <a:ext uri="{FF2B5EF4-FFF2-40B4-BE49-F238E27FC236}">
                <a16:creationId xmlns:a16="http://schemas.microsoft.com/office/drawing/2014/main" id="{62C079FC-9765-9540-9DE8-2118F24EE564}"/>
              </a:ext>
            </a:extLst>
          </p:cNvPr>
          <p:cNvGraphicFramePr>
            <a:graphicFrameLocks noGrp="1"/>
          </p:cNvGraphicFramePr>
          <p:nvPr/>
        </p:nvGraphicFramePr>
        <p:xfrm>
          <a:off x="76200" y="1295400"/>
          <a:ext cx="7620000" cy="5840413"/>
        </p:xfrm>
        <a:graphic>
          <a:graphicData uri="http://schemas.openxmlformats.org/drawingml/2006/table">
            <a:tbl>
              <a:tblPr/>
              <a:tblGrid>
                <a:gridCol w="3886200">
                  <a:extLst>
                    <a:ext uri="{9D8B030D-6E8A-4147-A177-3AD203B41FA5}">
                      <a16:colId xmlns:a16="http://schemas.microsoft.com/office/drawing/2014/main" val="960837798"/>
                    </a:ext>
                  </a:extLst>
                </a:gridCol>
                <a:gridCol w="3733800">
                  <a:extLst>
                    <a:ext uri="{9D8B030D-6E8A-4147-A177-3AD203B41FA5}">
                      <a16:colId xmlns:a16="http://schemas.microsoft.com/office/drawing/2014/main" val="2102125029"/>
                    </a:ext>
                  </a:extLst>
                </a:gridCol>
              </a:tblGrid>
              <a:tr h="4603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Passover</a:t>
                      </a:r>
                      <a:endParaRPr kumimoji="0" lang="en-US" altLang="zh-CN" sz="2800" b="0"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Lord</a:t>
                      </a:r>
                      <a:r>
                        <a:rPr kumimoji="0" lang="fr-FR"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a:t>
                      </a: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s Supper </a:t>
                      </a:r>
                      <a:endParaRPr kumimoji="0" lang="en-US" altLang="zh-CN" sz="2800" b="0"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563995675"/>
                  </a:ext>
                </a:extLst>
              </a:tr>
              <a:tr h="37782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Light candles</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Assumed (not recorded)</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2720737"/>
                  </a:ext>
                </a:extLst>
              </a:tr>
              <a:tr h="8524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sng" strike="noStrike" cap="none" normalizeH="0" baseline="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1st Cup</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Blessing/Sanctification, saying, “I will bring you out from under the burdens of the Egyptians” (1st of 4 “I wills” of Exod. 6:6-7)</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“Take this and divide it among yourselves… I will not drink again of the fruit of the vine until the kingdom of God comes” (Luke 22:17b-18)</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3956593"/>
                  </a:ext>
                </a:extLst>
              </a:tr>
              <a:tr h="6127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Washing of one</a:t>
                      </a:r>
                      <a:r>
                        <a:rPr kumimoji="0" lang="fr-FR"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s </a:t>
                      </a:r>
                      <a:r>
                        <a:rPr kumimoji="0" lang="en-US" altLang="zh-CN" sz="1900" b="1" i="1"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own hands</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Washed </a:t>
                      </a:r>
                      <a:r>
                        <a:rPr kumimoji="0" lang="en-US" altLang="zh-CN" sz="1900" b="1" i="1"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disciples feet</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during meal (John 13:2, 4)</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5435889"/>
                  </a:ext>
                </a:extLst>
              </a:tr>
              <a:tr h="10937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Parsley dipped in salt water (bitterness), middle matzah (bread) made visible and broken and 1/2 called “afikomen” (Gr. “he who comes later”) wrapped with napkin and hidden</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Son of God (second member of the Trinity) made visible, broken, body wrapped, and buried in a tomb (this tradition was added to the Passover by first century </a:t>
                      </a:r>
                      <a:r>
                        <a:rPr kumimoji="0" lang="en-US" altLang="zh-CN" sz="16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AD </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Jewish believers)</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0151728"/>
                  </a:ext>
                </a:extLst>
              </a:tr>
              <a:tr h="614363">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Passover story read (Exod. 12:1-13), 4 Questions, 4 sons, 10 Plagues</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Assumed (not recorded)</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4932514"/>
                  </a:ext>
                </a:extLst>
              </a:tr>
            </a:tbl>
          </a:graphicData>
        </a:graphic>
      </p:graphicFrame>
      <p:pic>
        <p:nvPicPr>
          <p:cNvPr id="127002" name="Picture 27" descr="j0287419">
            <a:extLst>
              <a:ext uri="{FF2B5EF4-FFF2-40B4-BE49-F238E27FC236}">
                <a16:creationId xmlns:a16="http://schemas.microsoft.com/office/drawing/2014/main" id="{2EF45080-42F6-0046-9A16-19D9C1AEBA7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5800" y="0"/>
            <a:ext cx="187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24" name="Oval 28">
            <a:extLst>
              <a:ext uri="{FF2B5EF4-FFF2-40B4-BE49-F238E27FC236}">
                <a16:creationId xmlns:a16="http://schemas.microsoft.com/office/drawing/2014/main" id="{C836FF9E-2E69-8A43-B9C0-050620E8B748}"/>
              </a:ext>
            </a:extLst>
          </p:cNvPr>
          <p:cNvSpPr>
            <a:spLocks noChangeArrowheads="1"/>
          </p:cNvSpPr>
          <p:nvPr/>
        </p:nvSpPr>
        <p:spPr bwMode="auto">
          <a:xfrm>
            <a:off x="-533400" y="3733800"/>
            <a:ext cx="4648200" cy="29718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85724"/>
                                        </p:tgtEl>
                                        <p:attrNameLst>
                                          <p:attrName>style.visibility</p:attrName>
                                        </p:attrNameLst>
                                      </p:cBhvr>
                                      <p:to>
                                        <p:strVal val="visible"/>
                                      </p:to>
                                    </p:set>
                                    <p:animEffect transition="in" filter="fade">
                                      <p:cBhvr>
                                        <p:cTn id="7" dur="770" decel="100000"/>
                                        <p:tgtEl>
                                          <p:spTgt spid="285724"/>
                                        </p:tgtEl>
                                      </p:cBhvr>
                                    </p:animEffect>
                                    <p:animScale>
                                      <p:cBhvr>
                                        <p:cTn id="8" dur="770" decel="100000"/>
                                        <p:tgtEl>
                                          <p:spTgt spid="285724"/>
                                        </p:tgtEl>
                                      </p:cBhvr>
                                      <p:from x="10000" y="10000"/>
                                      <p:to x="200000" y="450000"/>
                                    </p:animScale>
                                    <p:animScale>
                                      <p:cBhvr>
                                        <p:cTn id="9" dur="1230" accel="100000" fill="hold">
                                          <p:stCondLst>
                                            <p:cond delay="770"/>
                                          </p:stCondLst>
                                        </p:cTn>
                                        <p:tgtEl>
                                          <p:spTgt spid="285724"/>
                                        </p:tgtEl>
                                      </p:cBhvr>
                                      <p:from x="200000" y="450000"/>
                                      <p:to x="100000" y="100000"/>
                                    </p:animScale>
                                    <p:set>
                                      <p:cBhvr>
                                        <p:cTn id="10" dur="770" fill="hold"/>
                                        <p:tgtEl>
                                          <p:spTgt spid="285724"/>
                                        </p:tgtEl>
                                        <p:attrNameLst>
                                          <p:attrName>ppt_x</p:attrName>
                                        </p:attrNameLst>
                                      </p:cBhvr>
                                      <p:to>
                                        <p:strVal val="(0.5)"/>
                                      </p:to>
                                    </p:set>
                                    <p:anim from="(0.5)" to="(#ppt_x)" calcmode="lin" valueType="num">
                                      <p:cBhvr>
                                        <p:cTn id="11" dur="1230" accel="100000" fill="hold">
                                          <p:stCondLst>
                                            <p:cond delay="770"/>
                                          </p:stCondLst>
                                        </p:cTn>
                                        <p:tgtEl>
                                          <p:spTgt spid="285724"/>
                                        </p:tgtEl>
                                        <p:attrNameLst>
                                          <p:attrName>ppt_x</p:attrName>
                                        </p:attrNameLst>
                                      </p:cBhvr>
                                    </p:anim>
                                    <p:set>
                                      <p:cBhvr>
                                        <p:cTn id="12" dur="770" fill="hold"/>
                                        <p:tgtEl>
                                          <p:spTgt spid="285724"/>
                                        </p:tgtEl>
                                        <p:attrNameLst>
                                          <p:attrName>ppt_y</p:attrName>
                                        </p:attrNameLst>
                                      </p:cBhvr>
                                      <p:to>
                                        <p:strVal val="(#ppt_y+0.4)"/>
                                      </p:to>
                                    </p:set>
                                    <p:anim from="(#ppt_y+0.4)" to="(#ppt_y)" calcmode="lin" valueType="num">
                                      <p:cBhvr>
                                        <p:cTn id="13" dur="1230" accel="100000" fill="hold">
                                          <p:stCondLst>
                                            <p:cond delay="770"/>
                                          </p:stCondLst>
                                        </p:cTn>
                                        <p:tgtEl>
                                          <p:spTgt spid="2857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233614CD-CAAD-574A-BCC1-EFEA11039E6E}"/>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287747" name="Rectangle 3">
            <a:extLst>
              <a:ext uri="{FF2B5EF4-FFF2-40B4-BE49-F238E27FC236}">
                <a16:creationId xmlns:a16="http://schemas.microsoft.com/office/drawing/2014/main" id="{EDFAB4F5-5714-8E4B-86F9-B2BD8FC9CF5A}"/>
              </a:ext>
            </a:extLst>
          </p:cNvPr>
          <p:cNvSpPr>
            <a:spLocks noGrp="1" noChangeArrowheads="1"/>
          </p:cNvSpPr>
          <p:nvPr>
            <p:ph type="title" idx="4294967295"/>
          </p:nvPr>
        </p:nvSpPr>
        <p:spPr>
          <a:effectLst>
            <a:outerShdw blurRad="63500" dist="38099" dir="2700000" algn="ctr" rotWithShape="0">
              <a:schemeClr val="bg2">
                <a:alpha val="74997"/>
              </a:schemeClr>
            </a:outerShdw>
          </a:effectLst>
        </p:spPr>
        <p:txBody>
          <a:bodyPr/>
          <a:lstStyle/>
          <a:p>
            <a:pPr eaLnBrk="1" hangingPunct="1">
              <a:defRPr/>
            </a:pPr>
            <a:r>
              <a:rPr lang="en-US">
                <a:ea typeface="+mj-ea"/>
                <a:cs typeface="+mj-cs"/>
              </a:rPr>
              <a:t>Seder Plate</a:t>
            </a:r>
          </a:p>
        </p:txBody>
      </p:sp>
      <p:pic>
        <p:nvPicPr>
          <p:cNvPr id="129027" name="Picture 4" descr="Feasts">
            <a:extLst>
              <a:ext uri="{FF2B5EF4-FFF2-40B4-BE49-F238E27FC236}">
                <a16:creationId xmlns:a16="http://schemas.microsoft.com/office/drawing/2014/main" id="{5CFA3B1F-BFC3-284E-AA1D-6DBEF92A65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447800"/>
            <a:ext cx="67818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5" descr="Feasts">
            <a:extLst>
              <a:ext uri="{FF2B5EF4-FFF2-40B4-BE49-F238E27FC236}">
                <a16:creationId xmlns:a16="http://schemas.microsoft.com/office/drawing/2014/main" id="{C17C104F-E388-2E47-B88C-2C2D4BF39D6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4079"/>
          <a:stretch>
            <a:fillRect/>
          </a:stretch>
        </p:blipFill>
        <p:spPr bwMode="auto">
          <a:xfrm>
            <a:off x="4419600" y="5486400"/>
            <a:ext cx="2540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7D855963-7ED6-034B-B1F4-E7125ACC10F4}"/>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289795" name="Rectangle 3">
            <a:extLst>
              <a:ext uri="{FF2B5EF4-FFF2-40B4-BE49-F238E27FC236}">
                <a16:creationId xmlns:a16="http://schemas.microsoft.com/office/drawing/2014/main" id="{1601B3C1-7CD8-B943-8AB7-A6447ADE8AE4}"/>
              </a:ext>
            </a:extLst>
          </p:cNvPr>
          <p:cNvSpPr>
            <a:spLocks noGrp="1" noChangeArrowheads="1"/>
          </p:cNvSpPr>
          <p:nvPr>
            <p:ph type="title" idx="4294967295"/>
          </p:nvPr>
        </p:nvSpPr>
        <p:spPr>
          <a:effectLst>
            <a:outerShdw blurRad="63500" dist="38099" dir="2700000" algn="ctr" rotWithShape="0">
              <a:schemeClr val="bg2">
                <a:alpha val="74997"/>
              </a:schemeClr>
            </a:outerShdw>
          </a:effectLst>
        </p:spPr>
        <p:txBody>
          <a:bodyPr/>
          <a:lstStyle/>
          <a:p>
            <a:pPr eaLnBrk="1" hangingPunct="1">
              <a:defRPr/>
            </a:pPr>
            <a:r>
              <a:rPr lang="en-US">
                <a:ea typeface="+mj-ea"/>
                <a:cs typeface="+mj-cs"/>
              </a:rPr>
              <a:t>The Order of the Celebrations</a:t>
            </a:r>
          </a:p>
        </p:txBody>
      </p:sp>
      <p:sp>
        <p:nvSpPr>
          <p:cNvPr id="131075" name="Rectangle 4">
            <a:extLst>
              <a:ext uri="{FF2B5EF4-FFF2-40B4-BE49-F238E27FC236}">
                <a16:creationId xmlns:a16="http://schemas.microsoft.com/office/drawing/2014/main" id="{96B09A6D-9B8B-304F-9FA2-EA07EA770FAE}"/>
              </a:ext>
            </a:extLst>
          </p:cNvPr>
          <p:cNvSpPr>
            <a:spLocks noChangeArrowheads="1"/>
          </p:cNvSpPr>
          <p:nvPr/>
        </p:nvSpPr>
        <p:spPr bwMode="auto">
          <a:xfrm>
            <a:off x="0" y="7229475"/>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300" b="1">
                <a:latin typeface="Times" pitchFamily="2" charset="0"/>
                <a:ea typeface="宋体" panose="02010600030101010101" pitchFamily="2" charset="-122"/>
              </a:rPr>
            </a:br>
            <a:endParaRPr lang="en-US" altLang="zh-CN" sz="1800">
              <a:ea typeface="宋体" panose="02010600030101010101" pitchFamily="2" charset="-122"/>
            </a:endParaRPr>
          </a:p>
        </p:txBody>
      </p:sp>
      <p:sp>
        <p:nvSpPr>
          <p:cNvPr id="131076" name="Rectangle 5">
            <a:extLst>
              <a:ext uri="{FF2B5EF4-FFF2-40B4-BE49-F238E27FC236}">
                <a16:creationId xmlns:a16="http://schemas.microsoft.com/office/drawing/2014/main" id="{EBBF4911-DAFB-B845-BB63-7DBE70A0A675}"/>
              </a:ext>
            </a:extLst>
          </p:cNvPr>
          <p:cNvSpPr>
            <a:spLocks noChangeArrowheads="1"/>
          </p:cNvSpPr>
          <p:nvPr/>
        </p:nvSpPr>
        <p:spPr bwMode="auto">
          <a:xfrm>
            <a:off x="0" y="7229475"/>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300" b="1">
                <a:latin typeface="Times" pitchFamily="2" charset="0"/>
                <a:ea typeface="宋体" panose="02010600030101010101" pitchFamily="2" charset="-122"/>
              </a:rPr>
            </a:br>
            <a:endParaRPr lang="en-US" altLang="zh-CN" sz="1800">
              <a:ea typeface="宋体" panose="02010600030101010101" pitchFamily="2" charset="-122"/>
            </a:endParaRPr>
          </a:p>
        </p:txBody>
      </p:sp>
      <p:sp>
        <p:nvSpPr>
          <p:cNvPr id="131077" name="Rectangle 6">
            <a:extLst>
              <a:ext uri="{FF2B5EF4-FFF2-40B4-BE49-F238E27FC236}">
                <a16:creationId xmlns:a16="http://schemas.microsoft.com/office/drawing/2014/main" id="{CEC73499-496C-F949-90E4-6737EA144AB7}"/>
              </a:ext>
            </a:extLst>
          </p:cNvPr>
          <p:cNvSpPr>
            <a:spLocks noChangeArrowheads="1"/>
          </p:cNvSpPr>
          <p:nvPr/>
        </p:nvSpPr>
        <p:spPr bwMode="auto">
          <a:xfrm>
            <a:off x="0" y="1103313"/>
            <a:ext cx="1841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200">
                <a:latin typeface="Times" pitchFamily="2" charset="0"/>
                <a:ea typeface="宋体" panose="02010600030101010101" pitchFamily="2" charset="-122"/>
              </a:rPr>
            </a:br>
            <a:endParaRPr lang="en-US" altLang="zh-CN" sz="1100">
              <a:latin typeface="Tahoma" panose="020B0604030504040204" pitchFamily="34" charset="0"/>
              <a:ea typeface="宋体" panose="02010600030101010101" pitchFamily="2" charset="-122"/>
            </a:endParaRPr>
          </a:p>
          <a:p>
            <a:endParaRPr lang="en-US" altLang="zh-CN" sz="1800">
              <a:ea typeface="宋体" panose="02010600030101010101" pitchFamily="2" charset="-122"/>
            </a:endParaRPr>
          </a:p>
        </p:txBody>
      </p:sp>
      <p:graphicFrame>
        <p:nvGraphicFramePr>
          <p:cNvPr id="289799" name="Group 7">
            <a:extLst>
              <a:ext uri="{FF2B5EF4-FFF2-40B4-BE49-F238E27FC236}">
                <a16:creationId xmlns:a16="http://schemas.microsoft.com/office/drawing/2014/main" id="{0D4B1BAE-FC83-FE46-B253-9213E1237D48}"/>
              </a:ext>
            </a:extLst>
          </p:cNvPr>
          <p:cNvGraphicFramePr>
            <a:graphicFrameLocks noGrp="1"/>
          </p:cNvGraphicFramePr>
          <p:nvPr/>
        </p:nvGraphicFramePr>
        <p:xfrm>
          <a:off x="76200" y="1257300"/>
          <a:ext cx="7620000" cy="5641975"/>
        </p:xfrm>
        <a:graphic>
          <a:graphicData uri="http://schemas.openxmlformats.org/drawingml/2006/table">
            <a:tbl>
              <a:tblPr/>
              <a:tblGrid>
                <a:gridCol w="3771900">
                  <a:extLst>
                    <a:ext uri="{9D8B030D-6E8A-4147-A177-3AD203B41FA5}">
                      <a16:colId xmlns:a16="http://schemas.microsoft.com/office/drawing/2014/main" val="2755756398"/>
                    </a:ext>
                  </a:extLst>
                </a:gridCol>
                <a:gridCol w="3848100">
                  <a:extLst>
                    <a:ext uri="{9D8B030D-6E8A-4147-A177-3AD203B41FA5}">
                      <a16:colId xmlns:a16="http://schemas.microsoft.com/office/drawing/2014/main" val="479408344"/>
                    </a:ext>
                  </a:extLst>
                </a:gridCol>
              </a:tblGrid>
              <a:tr h="4603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Passover</a:t>
                      </a:r>
                      <a:endParaRPr kumimoji="0" lang="en-US" altLang="zh-CN" sz="2800" b="0"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Lord</a:t>
                      </a:r>
                      <a:r>
                        <a:rPr kumimoji="0" lang="fr-FR"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a:t>
                      </a: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s Supper </a:t>
                      </a:r>
                      <a:endParaRPr kumimoji="0" lang="en-US" altLang="zh-CN" sz="2800" b="0"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3382355927"/>
                  </a:ext>
                </a:extLst>
              </a:tr>
              <a:tr h="741363">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sng" strike="noStrike" cap="none" normalizeH="0" baseline="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2nd Cup</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Plagues/Judgment, saying, “I will rid you of their bondage”</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4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8633154"/>
                  </a:ext>
                </a:extLst>
              </a:tr>
              <a:tr h="8524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Washing hands, eat upper and 1/2 middle matzah and bitter herbs with bottom matzah (bondage)</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4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9712916"/>
                  </a:ext>
                </a:extLst>
              </a:tr>
              <a:tr h="742950">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Passover Supper begins</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4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0252572"/>
                  </a:ext>
                </a:extLst>
              </a:tr>
              <a:tr h="10937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Eat bitter herbs with </a:t>
                      </a:r>
                      <a:r>
                        <a:rPr kumimoji="0" lang="en-US" altLang="zh-CN" sz="1900" b="1" i="1"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charoseth</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of dates, honey, &amp; almonds (sweetness of life with God</a:t>
                      </a:r>
                      <a:r>
                        <a:rPr kumimoji="0" lang="fr-FR"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s redemption), roasted egg (temple offerings &amp; destruction, grief and new life), shankbone</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Jesus dips the sop with Judas and Judas leaves (?)</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7081208"/>
                  </a:ext>
                </a:extLst>
              </a:tr>
              <a:tr h="6127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Eat afikomen—“This is the bread of affliction…”</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“This is my body…” (Luke 22:19)</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4432279"/>
                  </a:ext>
                </a:extLst>
              </a:tr>
            </a:tbl>
          </a:graphicData>
        </a:graphic>
      </p:graphicFrame>
      <p:sp>
        <p:nvSpPr>
          <p:cNvPr id="131101" name="Rectangle 30">
            <a:extLst>
              <a:ext uri="{FF2B5EF4-FFF2-40B4-BE49-F238E27FC236}">
                <a16:creationId xmlns:a16="http://schemas.microsoft.com/office/drawing/2014/main" id="{8FD291E8-CBE0-9B4D-8566-3697D43D8987}"/>
              </a:ext>
            </a:extLst>
          </p:cNvPr>
          <p:cNvSpPr>
            <a:spLocks noChangeArrowheads="1"/>
          </p:cNvSpPr>
          <p:nvPr/>
        </p:nvSpPr>
        <p:spPr bwMode="auto">
          <a:xfrm>
            <a:off x="0" y="4962525"/>
            <a:ext cx="1841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200">
                <a:latin typeface="Times" pitchFamily="2" charset="0"/>
                <a:ea typeface="宋体" panose="02010600030101010101" pitchFamily="2" charset="-122"/>
              </a:rPr>
            </a:br>
            <a:endParaRPr lang="en-US" altLang="zh-CN" sz="1100">
              <a:latin typeface="Tahoma" panose="020B0604030504040204" pitchFamily="34" charset="0"/>
              <a:ea typeface="宋体" panose="02010600030101010101" pitchFamily="2" charset="-122"/>
            </a:endParaRPr>
          </a:p>
          <a:p>
            <a:endParaRPr lang="en-US" altLang="zh-CN" sz="1800">
              <a:ea typeface="宋体" panose="02010600030101010101" pitchFamily="2" charset="-122"/>
            </a:endParaRPr>
          </a:p>
        </p:txBody>
      </p:sp>
      <p:sp>
        <p:nvSpPr>
          <p:cNvPr id="131102" name="Rectangle 31">
            <a:extLst>
              <a:ext uri="{FF2B5EF4-FFF2-40B4-BE49-F238E27FC236}">
                <a16:creationId xmlns:a16="http://schemas.microsoft.com/office/drawing/2014/main" id="{B4CC7D2A-9419-1242-9593-910F341D90E6}"/>
              </a:ext>
            </a:extLst>
          </p:cNvPr>
          <p:cNvSpPr>
            <a:spLocks noChangeArrowheads="1"/>
          </p:cNvSpPr>
          <p:nvPr/>
        </p:nvSpPr>
        <p:spPr bwMode="auto">
          <a:xfrm>
            <a:off x="0" y="8367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pic>
        <p:nvPicPr>
          <p:cNvPr id="131103" name="Picture 32" descr="j0287419">
            <a:extLst>
              <a:ext uri="{FF2B5EF4-FFF2-40B4-BE49-F238E27FC236}">
                <a16:creationId xmlns:a16="http://schemas.microsoft.com/office/drawing/2014/main" id="{8BA1B847-2297-BC4C-8277-96E3E6BC26F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5800" y="0"/>
            <a:ext cx="187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825" name="Oval 33">
            <a:extLst>
              <a:ext uri="{FF2B5EF4-FFF2-40B4-BE49-F238E27FC236}">
                <a16:creationId xmlns:a16="http://schemas.microsoft.com/office/drawing/2014/main" id="{632F711C-2906-C540-8905-0F65C036CA92}"/>
              </a:ext>
            </a:extLst>
          </p:cNvPr>
          <p:cNvSpPr>
            <a:spLocks noChangeArrowheads="1"/>
          </p:cNvSpPr>
          <p:nvPr/>
        </p:nvSpPr>
        <p:spPr bwMode="auto">
          <a:xfrm>
            <a:off x="0" y="5867400"/>
            <a:ext cx="3810000" cy="9906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9826" name="Oval 34">
            <a:extLst>
              <a:ext uri="{FF2B5EF4-FFF2-40B4-BE49-F238E27FC236}">
                <a16:creationId xmlns:a16="http://schemas.microsoft.com/office/drawing/2014/main" id="{C0EA08FB-5164-4A49-99F0-A00BDD3C0182}"/>
              </a:ext>
            </a:extLst>
          </p:cNvPr>
          <p:cNvSpPr>
            <a:spLocks noChangeArrowheads="1"/>
          </p:cNvSpPr>
          <p:nvPr/>
        </p:nvSpPr>
        <p:spPr bwMode="auto">
          <a:xfrm>
            <a:off x="3886200" y="5867400"/>
            <a:ext cx="3810000" cy="9906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89825"/>
                                        </p:tgtEl>
                                        <p:attrNameLst>
                                          <p:attrName>style.visibility</p:attrName>
                                        </p:attrNameLst>
                                      </p:cBhvr>
                                      <p:to>
                                        <p:strVal val="visible"/>
                                      </p:to>
                                    </p:set>
                                    <p:animEffect transition="in" filter="fade">
                                      <p:cBhvr>
                                        <p:cTn id="7" dur="770" decel="100000"/>
                                        <p:tgtEl>
                                          <p:spTgt spid="289825"/>
                                        </p:tgtEl>
                                      </p:cBhvr>
                                    </p:animEffect>
                                    <p:animScale>
                                      <p:cBhvr>
                                        <p:cTn id="8" dur="770" decel="100000"/>
                                        <p:tgtEl>
                                          <p:spTgt spid="289825"/>
                                        </p:tgtEl>
                                      </p:cBhvr>
                                      <p:from x="10000" y="10000"/>
                                      <p:to x="200000" y="450000"/>
                                    </p:animScale>
                                    <p:animScale>
                                      <p:cBhvr>
                                        <p:cTn id="9" dur="1230" accel="100000" fill="hold">
                                          <p:stCondLst>
                                            <p:cond delay="770"/>
                                          </p:stCondLst>
                                        </p:cTn>
                                        <p:tgtEl>
                                          <p:spTgt spid="289825"/>
                                        </p:tgtEl>
                                      </p:cBhvr>
                                      <p:from x="200000" y="450000"/>
                                      <p:to x="100000" y="100000"/>
                                    </p:animScale>
                                    <p:set>
                                      <p:cBhvr>
                                        <p:cTn id="10" dur="770" fill="hold"/>
                                        <p:tgtEl>
                                          <p:spTgt spid="289825"/>
                                        </p:tgtEl>
                                        <p:attrNameLst>
                                          <p:attrName>ppt_x</p:attrName>
                                        </p:attrNameLst>
                                      </p:cBhvr>
                                      <p:to>
                                        <p:strVal val="(0.5)"/>
                                      </p:to>
                                    </p:set>
                                    <p:anim from="(0.5)" to="(#ppt_x)" calcmode="lin" valueType="num">
                                      <p:cBhvr>
                                        <p:cTn id="11" dur="1230" accel="100000" fill="hold">
                                          <p:stCondLst>
                                            <p:cond delay="770"/>
                                          </p:stCondLst>
                                        </p:cTn>
                                        <p:tgtEl>
                                          <p:spTgt spid="289825"/>
                                        </p:tgtEl>
                                        <p:attrNameLst>
                                          <p:attrName>ppt_x</p:attrName>
                                        </p:attrNameLst>
                                      </p:cBhvr>
                                    </p:anim>
                                    <p:set>
                                      <p:cBhvr>
                                        <p:cTn id="12" dur="770" fill="hold"/>
                                        <p:tgtEl>
                                          <p:spTgt spid="289825"/>
                                        </p:tgtEl>
                                        <p:attrNameLst>
                                          <p:attrName>ppt_y</p:attrName>
                                        </p:attrNameLst>
                                      </p:cBhvr>
                                      <p:to>
                                        <p:strVal val="(#ppt_y+0.4)"/>
                                      </p:to>
                                    </p:set>
                                    <p:anim from="(#ppt_y+0.4)" to="(#ppt_y)" calcmode="lin" valueType="num">
                                      <p:cBhvr>
                                        <p:cTn id="13" dur="1230" accel="100000" fill="hold">
                                          <p:stCondLst>
                                            <p:cond delay="770"/>
                                          </p:stCondLst>
                                        </p:cTn>
                                        <p:tgtEl>
                                          <p:spTgt spid="289825"/>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289826"/>
                                        </p:tgtEl>
                                        <p:attrNameLst>
                                          <p:attrName>style.visibility</p:attrName>
                                        </p:attrNameLst>
                                      </p:cBhvr>
                                      <p:to>
                                        <p:strVal val="visible"/>
                                      </p:to>
                                    </p:set>
                                    <p:animEffect transition="in" filter="fade">
                                      <p:cBhvr>
                                        <p:cTn id="17" dur="770" decel="100000"/>
                                        <p:tgtEl>
                                          <p:spTgt spid="289826"/>
                                        </p:tgtEl>
                                      </p:cBhvr>
                                    </p:animEffect>
                                    <p:animScale>
                                      <p:cBhvr>
                                        <p:cTn id="18" dur="770" decel="100000"/>
                                        <p:tgtEl>
                                          <p:spTgt spid="289826"/>
                                        </p:tgtEl>
                                      </p:cBhvr>
                                      <p:from x="10000" y="10000"/>
                                      <p:to x="200000" y="450000"/>
                                    </p:animScale>
                                    <p:animScale>
                                      <p:cBhvr>
                                        <p:cTn id="19" dur="1230" accel="100000" fill="hold">
                                          <p:stCondLst>
                                            <p:cond delay="770"/>
                                          </p:stCondLst>
                                        </p:cTn>
                                        <p:tgtEl>
                                          <p:spTgt spid="289826"/>
                                        </p:tgtEl>
                                      </p:cBhvr>
                                      <p:from x="200000" y="450000"/>
                                      <p:to x="100000" y="100000"/>
                                    </p:animScale>
                                    <p:set>
                                      <p:cBhvr>
                                        <p:cTn id="20" dur="770" fill="hold"/>
                                        <p:tgtEl>
                                          <p:spTgt spid="289826"/>
                                        </p:tgtEl>
                                        <p:attrNameLst>
                                          <p:attrName>ppt_x</p:attrName>
                                        </p:attrNameLst>
                                      </p:cBhvr>
                                      <p:to>
                                        <p:strVal val="(0.5)"/>
                                      </p:to>
                                    </p:set>
                                    <p:anim from="(0.5)" to="(#ppt_x)" calcmode="lin" valueType="num">
                                      <p:cBhvr>
                                        <p:cTn id="21" dur="1230" accel="100000" fill="hold">
                                          <p:stCondLst>
                                            <p:cond delay="770"/>
                                          </p:stCondLst>
                                        </p:cTn>
                                        <p:tgtEl>
                                          <p:spTgt spid="289826"/>
                                        </p:tgtEl>
                                        <p:attrNameLst>
                                          <p:attrName>ppt_x</p:attrName>
                                        </p:attrNameLst>
                                      </p:cBhvr>
                                    </p:anim>
                                    <p:set>
                                      <p:cBhvr>
                                        <p:cTn id="22" dur="770" fill="hold"/>
                                        <p:tgtEl>
                                          <p:spTgt spid="289826"/>
                                        </p:tgtEl>
                                        <p:attrNameLst>
                                          <p:attrName>ppt_y</p:attrName>
                                        </p:attrNameLst>
                                      </p:cBhvr>
                                      <p:to>
                                        <p:strVal val="(#ppt_y+0.4)"/>
                                      </p:to>
                                    </p:set>
                                    <p:anim from="(#ppt_y+0.4)" to="(#ppt_y)" calcmode="lin" valueType="num">
                                      <p:cBhvr>
                                        <p:cTn id="23" dur="1230" accel="100000" fill="hold">
                                          <p:stCondLst>
                                            <p:cond delay="770"/>
                                          </p:stCondLst>
                                        </p:cTn>
                                        <p:tgtEl>
                                          <p:spTgt spid="2898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25" grpId="0" animBg="1"/>
      <p:bldP spid="2898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22" name="Picture 4" descr="christ2">
            <a:extLst>
              <a:ext uri="{FF2B5EF4-FFF2-40B4-BE49-F238E27FC236}">
                <a16:creationId xmlns:a16="http://schemas.microsoft.com/office/drawing/2014/main" id="{C7D126DF-8C8B-844C-A62B-5D33A4BD876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43" name="Rectangle 2">
            <a:extLst>
              <a:ext uri="{FF2B5EF4-FFF2-40B4-BE49-F238E27FC236}">
                <a16:creationId xmlns:a16="http://schemas.microsoft.com/office/drawing/2014/main" id="{383ED438-BAEB-FD43-AEDB-C22E9AAFECB1}"/>
              </a:ext>
            </a:extLst>
          </p:cNvPr>
          <p:cNvSpPr>
            <a:spLocks noGrp="1" noChangeArrowheads="1"/>
          </p:cNvSpPr>
          <p:nvPr>
            <p:ph type="ctrTitle" idx="4294967295"/>
          </p:nvPr>
        </p:nvSpPr>
        <p:spPr>
          <a:xfrm>
            <a:off x="0" y="304800"/>
            <a:ext cx="9144000" cy="1143000"/>
          </a:xfrm>
          <a:effectLst>
            <a:outerShdw blurRad="63500" dist="35921" dir="2700000" algn="ctr" rotWithShape="0">
              <a:srgbClr val="000000">
                <a:alpha val="74997"/>
              </a:srgbClr>
            </a:outerShdw>
          </a:effectLst>
        </p:spPr>
        <p:txBody>
          <a:bodyPr/>
          <a:lstStyle/>
          <a:p>
            <a:pPr eaLnBrk="1" hangingPunct="1"/>
            <a:r>
              <a:rPr lang="ja-JP" altLang="en-US" sz="3600" b="1">
                <a:solidFill>
                  <a:schemeClr val="bg1"/>
                </a:solidFill>
              </a:rPr>
              <a:t>“</a:t>
            </a:r>
            <a:r>
              <a:rPr lang="en-US" altLang="ja-JP" sz="3600" b="1">
                <a:solidFill>
                  <a:schemeClr val="bg1"/>
                </a:solidFill>
              </a:rPr>
              <a:t>This is my body, which is for you…</a:t>
            </a:r>
            <a:r>
              <a:rPr lang="ja-JP" altLang="en-US" sz="3600" b="1">
                <a:solidFill>
                  <a:schemeClr val="bg1"/>
                </a:solidFill>
              </a:rPr>
              <a:t>”</a:t>
            </a:r>
            <a:endParaRPr lang="en-US" altLang="en-US" sz="32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BC96F08C-17B2-3741-BDE4-A8DE7D31F116}"/>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pic>
        <p:nvPicPr>
          <p:cNvPr id="135170" name="Picture 3" descr="Passover Cups">
            <a:extLst>
              <a:ext uri="{FF2B5EF4-FFF2-40B4-BE49-F238E27FC236}">
                <a16:creationId xmlns:a16="http://schemas.microsoft.com/office/drawing/2014/main" id="{64CFD2AD-0E82-8A4D-B3AF-3591FC105D7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2775" y="0"/>
            <a:ext cx="4721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1" name="Picture 4" descr="j0280384">
            <a:extLst>
              <a:ext uri="{FF2B5EF4-FFF2-40B4-BE49-F238E27FC236}">
                <a16:creationId xmlns:a16="http://schemas.microsoft.com/office/drawing/2014/main" id="{0C3285C3-77E6-384A-92F7-5A0506C2C48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9906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2" name="Picture 5" descr="j0280384">
            <a:extLst>
              <a:ext uri="{FF2B5EF4-FFF2-40B4-BE49-F238E27FC236}">
                <a16:creationId xmlns:a16="http://schemas.microsoft.com/office/drawing/2014/main" id="{97923DCC-F174-4441-AA9A-411C134A43D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17700" y="9906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6" descr="j0280384">
            <a:extLst>
              <a:ext uri="{FF2B5EF4-FFF2-40B4-BE49-F238E27FC236}">
                <a16:creationId xmlns:a16="http://schemas.microsoft.com/office/drawing/2014/main" id="{9C9DD0F7-B716-6043-90D1-CDC70E7837C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37338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7" descr="j0280384">
            <a:extLst>
              <a:ext uri="{FF2B5EF4-FFF2-40B4-BE49-F238E27FC236}">
                <a16:creationId xmlns:a16="http://schemas.microsoft.com/office/drawing/2014/main" id="{0959A261-B8FB-8945-9E82-E40213E31E3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17700" y="37338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6" name="Text Box 8">
            <a:extLst>
              <a:ext uri="{FF2B5EF4-FFF2-40B4-BE49-F238E27FC236}">
                <a16:creationId xmlns:a16="http://schemas.microsoft.com/office/drawing/2014/main" id="{277620B2-A822-004D-A36E-81F85AAFA5C3}"/>
              </a:ext>
            </a:extLst>
          </p:cNvPr>
          <p:cNvSpPr txBox="1">
            <a:spLocks noChangeArrowheads="1"/>
          </p:cNvSpPr>
          <p:nvPr/>
        </p:nvSpPr>
        <p:spPr bwMode="auto">
          <a:xfrm>
            <a:off x="228600" y="1981200"/>
            <a:ext cx="1884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latin typeface="Tahoma" panose="020B0604030504040204" pitchFamily="34" charset="0"/>
              </a:rPr>
              <a:t>Blessing</a:t>
            </a:r>
            <a:endParaRPr lang="en-US" altLang="en-US" sz="1800">
              <a:latin typeface="Tahoma" panose="020B0604030504040204" pitchFamily="34" charset="0"/>
            </a:endParaRPr>
          </a:p>
        </p:txBody>
      </p:sp>
      <p:sp>
        <p:nvSpPr>
          <p:cNvPr id="293897" name="Text Box 9">
            <a:extLst>
              <a:ext uri="{FF2B5EF4-FFF2-40B4-BE49-F238E27FC236}">
                <a16:creationId xmlns:a16="http://schemas.microsoft.com/office/drawing/2014/main" id="{510DD690-51CA-C947-8FD0-69C707413DEB}"/>
              </a:ext>
            </a:extLst>
          </p:cNvPr>
          <p:cNvSpPr txBox="1">
            <a:spLocks noChangeArrowheads="1"/>
          </p:cNvSpPr>
          <p:nvPr/>
        </p:nvSpPr>
        <p:spPr bwMode="auto">
          <a:xfrm>
            <a:off x="2330450" y="1981200"/>
            <a:ext cx="1784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latin typeface="Tahoma" panose="020B0604030504040204" pitchFamily="34" charset="0"/>
              </a:rPr>
              <a:t>Plagues</a:t>
            </a:r>
            <a:endParaRPr lang="en-US" altLang="en-US" sz="1800">
              <a:latin typeface="Tahoma" panose="020B0604030504040204" pitchFamily="34" charset="0"/>
            </a:endParaRPr>
          </a:p>
        </p:txBody>
      </p:sp>
      <p:sp>
        <p:nvSpPr>
          <p:cNvPr id="293898" name="Text Box 10">
            <a:extLst>
              <a:ext uri="{FF2B5EF4-FFF2-40B4-BE49-F238E27FC236}">
                <a16:creationId xmlns:a16="http://schemas.microsoft.com/office/drawing/2014/main" id="{57BDB5B9-1B24-6943-9603-73FC8068577C}"/>
              </a:ext>
            </a:extLst>
          </p:cNvPr>
          <p:cNvSpPr txBox="1">
            <a:spLocks noChangeArrowheads="1"/>
          </p:cNvSpPr>
          <p:nvPr/>
        </p:nvSpPr>
        <p:spPr bwMode="auto">
          <a:xfrm>
            <a:off x="-73025" y="4800600"/>
            <a:ext cx="2663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latin typeface="Tahoma" panose="020B0604030504040204" pitchFamily="34" charset="0"/>
              </a:rPr>
              <a:t>Redemption</a:t>
            </a:r>
            <a:endParaRPr lang="en-US" altLang="en-US" sz="1800">
              <a:latin typeface="Tahoma" panose="020B0604030504040204" pitchFamily="34" charset="0"/>
            </a:endParaRPr>
          </a:p>
        </p:txBody>
      </p:sp>
      <p:sp>
        <p:nvSpPr>
          <p:cNvPr id="293899" name="Text Box 11">
            <a:extLst>
              <a:ext uri="{FF2B5EF4-FFF2-40B4-BE49-F238E27FC236}">
                <a16:creationId xmlns:a16="http://schemas.microsoft.com/office/drawing/2014/main" id="{67D740E4-7873-C740-B956-5EB97ACDF0EA}"/>
              </a:ext>
            </a:extLst>
          </p:cNvPr>
          <p:cNvSpPr txBox="1">
            <a:spLocks noChangeArrowheads="1"/>
          </p:cNvSpPr>
          <p:nvPr/>
        </p:nvSpPr>
        <p:spPr bwMode="auto">
          <a:xfrm>
            <a:off x="2590800" y="4800600"/>
            <a:ext cx="1444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latin typeface="Tahoma" panose="020B0604030504040204" pitchFamily="34" charset="0"/>
              </a:rPr>
              <a:t>Praise</a:t>
            </a:r>
            <a:endParaRPr lang="en-US" altLang="en-US" sz="1800">
              <a:latin typeface="Tahoma" panose="020B0604030504040204" pitchFamily="34" charset="0"/>
            </a:endParaRPr>
          </a:p>
        </p:txBody>
      </p:sp>
      <p:sp>
        <p:nvSpPr>
          <p:cNvPr id="293900" name="Rectangle 12">
            <a:extLst>
              <a:ext uri="{FF2B5EF4-FFF2-40B4-BE49-F238E27FC236}">
                <a16:creationId xmlns:a16="http://schemas.microsoft.com/office/drawing/2014/main" id="{DE9C3CC1-D1C2-404B-9B33-B6710A9F7B6B}"/>
              </a:ext>
            </a:extLst>
          </p:cNvPr>
          <p:cNvSpPr>
            <a:spLocks noGrp="1" noChangeArrowheads="1"/>
          </p:cNvSpPr>
          <p:nvPr>
            <p:ph type="title" idx="4294967295"/>
          </p:nvPr>
        </p:nvSpPr>
        <p:spPr>
          <a:xfrm>
            <a:off x="228600" y="0"/>
            <a:ext cx="7477125" cy="1143000"/>
          </a:xfrm>
          <a:solidFill>
            <a:schemeClr val="bg2"/>
          </a:solidFill>
          <a:effectLst>
            <a:outerShdw blurRad="63500" dist="38099" dir="2700000" algn="ctr" rotWithShape="0">
              <a:schemeClr val="bg2">
                <a:alpha val="74997"/>
              </a:schemeClr>
            </a:outerShdw>
          </a:effectLst>
        </p:spPr>
        <p:txBody>
          <a:bodyPr/>
          <a:lstStyle/>
          <a:p>
            <a:pPr eaLnBrk="1" hangingPunct="1">
              <a:defRPr/>
            </a:pPr>
            <a:r>
              <a:rPr lang="en-US">
                <a:ea typeface="+mj-ea"/>
                <a:cs typeface="+mj-cs"/>
              </a:rPr>
              <a:t>The Four Cups (Exod. 6:6-7)</a:t>
            </a:r>
          </a:p>
        </p:txBody>
      </p:sp>
      <p:sp>
        <p:nvSpPr>
          <p:cNvPr id="293901" name="Oval 13">
            <a:extLst>
              <a:ext uri="{FF2B5EF4-FFF2-40B4-BE49-F238E27FC236}">
                <a16:creationId xmlns:a16="http://schemas.microsoft.com/office/drawing/2014/main" id="{7D6FBF9F-359F-F84D-960A-C30EDBC64E8C}"/>
              </a:ext>
            </a:extLst>
          </p:cNvPr>
          <p:cNvSpPr>
            <a:spLocks noChangeArrowheads="1"/>
          </p:cNvSpPr>
          <p:nvPr/>
        </p:nvSpPr>
        <p:spPr bwMode="auto">
          <a:xfrm>
            <a:off x="-152400" y="4038600"/>
            <a:ext cx="2743200" cy="28194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9389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93897"/>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93898"/>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93899"/>
                                        </p:tgtEl>
                                        <p:attrNameLst>
                                          <p:attrName>style.visibility</p:attrName>
                                        </p:attrNameLst>
                                      </p:cBhvr>
                                      <p:to>
                                        <p:strVal val="visible"/>
                                      </p:to>
                                    </p:set>
                                  </p:childTnLst>
                                </p:cTn>
                              </p:par>
                            </p:childTnLst>
                          </p:cTn>
                        </p:par>
                        <p:par>
                          <p:cTn id="16" fill="hold" nodeType="afterGroup">
                            <p:stCondLst>
                              <p:cond delay="0"/>
                            </p:stCondLst>
                            <p:childTnLst>
                              <p:par>
                                <p:cTn id="17" presetID="51" presetClass="entr" presetSubtype="0" fill="hold" grpId="0" nodeType="afterEffect">
                                  <p:stCondLst>
                                    <p:cond delay="0"/>
                                  </p:stCondLst>
                                  <p:childTnLst>
                                    <p:set>
                                      <p:cBhvr>
                                        <p:cTn id="18" dur="1" fill="hold">
                                          <p:stCondLst>
                                            <p:cond delay="0"/>
                                          </p:stCondLst>
                                        </p:cTn>
                                        <p:tgtEl>
                                          <p:spTgt spid="293901"/>
                                        </p:tgtEl>
                                        <p:attrNameLst>
                                          <p:attrName>style.visibility</p:attrName>
                                        </p:attrNameLst>
                                      </p:cBhvr>
                                      <p:to>
                                        <p:strVal val="visible"/>
                                      </p:to>
                                    </p:set>
                                    <p:animEffect transition="in" filter="fade">
                                      <p:cBhvr>
                                        <p:cTn id="19" dur="770" decel="100000"/>
                                        <p:tgtEl>
                                          <p:spTgt spid="293901"/>
                                        </p:tgtEl>
                                      </p:cBhvr>
                                    </p:animEffect>
                                    <p:animScale>
                                      <p:cBhvr>
                                        <p:cTn id="20" dur="770" decel="100000"/>
                                        <p:tgtEl>
                                          <p:spTgt spid="293901"/>
                                        </p:tgtEl>
                                      </p:cBhvr>
                                      <p:from x="10000" y="10000"/>
                                      <p:to x="200000" y="450000"/>
                                    </p:animScale>
                                    <p:animScale>
                                      <p:cBhvr>
                                        <p:cTn id="21" dur="1230" accel="100000" fill="hold">
                                          <p:stCondLst>
                                            <p:cond delay="770"/>
                                          </p:stCondLst>
                                        </p:cTn>
                                        <p:tgtEl>
                                          <p:spTgt spid="293901"/>
                                        </p:tgtEl>
                                      </p:cBhvr>
                                      <p:from x="200000" y="450000"/>
                                      <p:to x="100000" y="100000"/>
                                    </p:animScale>
                                    <p:set>
                                      <p:cBhvr>
                                        <p:cTn id="22" dur="770" fill="hold"/>
                                        <p:tgtEl>
                                          <p:spTgt spid="293901"/>
                                        </p:tgtEl>
                                        <p:attrNameLst>
                                          <p:attrName>ppt_x</p:attrName>
                                        </p:attrNameLst>
                                      </p:cBhvr>
                                      <p:to>
                                        <p:strVal val="(0.5)"/>
                                      </p:to>
                                    </p:set>
                                    <p:anim from="(0.5)" to="(#ppt_x)" calcmode="lin" valueType="num">
                                      <p:cBhvr>
                                        <p:cTn id="23" dur="1230" accel="100000" fill="hold">
                                          <p:stCondLst>
                                            <p:cond delay="770"/>
                                          </p:stCondLst>
                                        </p:cTn>
                                        <p:tgtEl>
                                          <p:spTgt spid="293901"/>
                                        </p:tgtEl>
                                        <p:attrNameLst>
                                          <p:attrName>ppt_x</p:attrName>
                                        </p:attrNameLst>
                                      </p:cBhvr>
                                    </p:anim>
                                    <p:set>
                                      <p:cBhvr>
                                        <p:cTn id="24" dur="770" fill="hold"/>
                                        <p:tgtEl>
                                          <p:spTgt spid="293901"/>
                                        </p:tgtEl>
                                        <p:attrNameLst>
                                          <p:attrName>ppt_y</p:attrName>
                                        </p:attrNameLst>
                                      </p:cBhvr>
                                      <p:to>
                                        <p:strVal val="(#ppt_y+0.4)"/>
                                      </p:to>
                                    </p:set>
                                    <p:anim from="(#ppt_y+0.4)" to="(#ppt_y)" calcmode="lin" valueType="num">
                                      <p:cBhvr>
                                        <p:cTn id="25" dur="1230" accel="100000" fill="hold">
                                          <p:stCondLst>
                                            <p:cond delay="770"/>
                                          </p:stCondLst>
                                        </p:cTn>
                                        <p:tgtEl>
                                          <p:spTgt spid="29390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6" grpId="0"/>
      <p:bldP spid="293897" grpId="0"/>
      <p:bldP spid="293898" grpId="0"/>
      <p:bldP spid="293899" grpId="0"/>
      <p:bldP spid="2939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45E9E056-C6B5-7F40-B956-480F7529F7B8}"/>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295939" name="Rectangle 3">
            <a:extLst>
              <a:ext uri="{FF2B5EF4-FFF2-40B4-BE49-F238E27FC236}">
                <a16:creationId xmlns:a16="http://schemas.microsoft.com/office/drawing/2014/main" id="{BB9B2EB5-2DD2-6743-8A4A-E36DB22ED512}"/>
              </a:ext>
            </a:extLst>
          </p:cNvPr>
          <p:cNvSpPr>
            <a:spLocks noGrp="1" noChangeArrowheads="1"/>
          </p:cNvSpPr>
          <p:nvPr>
            <p:ph type="title" idx="4294967295"/>
          </p:nvPr>
        </p:nvSpPr>
        <p:spPr>
          <a:effectLst>
            <a:outerShdw blurRad="63500" dist="38099" dir="2700000" algn="ctr" rotWithShape="0">
              <a:schemeClr val="bg2">
                <a:alpha val="74997"/>
              </a:schemeClr>
            </a:outerShdw>
          </a:effectLst>
        </p:spPr>
        <p:txBody>
          <a:bodyPr/>
          <a:lstStyle/>
          <a:p>
            <a:pPr eaLnBrk="1" hangingPunct="1">
              <a:defRPr/>
            </a:pPr>
            <a:r>
              <a:rPr lang="en-US">
                <a:ea typeface="+mj-ea"/>
                <a:cs typeface="+mj-cs"/>
              </a:rPr>
              <a:t>The Order of the Celebrations</a:t>
            </a:r>
          </a:p>
        </p:txBody>
      </p:sp>
      <p:graphicFrame>
        <p:nvGraphicFramePr>
          <p:cNvPr id="295940" name="Group 4">
            <a:extLst>
              <a:ext uri="{FF2B5EF4-FFF2-40B4-BE49-F238E27FC236}">
                <a16:creationId xmlns:a16="http://schemas.microsoft.com/office/drawing/2014/main" id="{0E5A9758-5E2A-FE4F-AA68-96FFD2F4986A}"/>
              </a:ext>
            </a:extLst>
          </p:cNvPr>
          <p:cNvGraphicFramePr>
            <a:graphicFrameLocks noGrp="1"/>
          </p:cNvGraphicFramePr>
          <p:nvPr/>
        </p:nvGraphicFramePr>
        <p:xfrm>
          <a:off x="0" y="1219200"/>
          <a:ext cx="7620000" cy="5168900"/>
        </p:xfrm>
        <a:graphic>
          <a:graphicData uri="http://schemas.openxmlformats.org/drawingml/2006/table">
            <a:tbl>
              <a:tblPr/>
              <a:tblGrid>
                <a:gridCol w="3771900">
                  <a:extLst>
                    <a:ext uri="{9D8B030D-6E8A-4147-A177-3AD203B41FA5}">
                      <a16:colId xmlns:a16="http://schemas.microsoft.com/office/drawing/2014/main" val="1566303217"/>
                    </a:ext>
                  </a:extLst>
                </a:gridCol>
                <a:gridCol w="3848100">
                  <a:extLst>
                    <a:ext uri="{9D8B030D-6E8A-4147-A177-3AD203B41FA5}">
                      <a16:colId xmlns:a16="http://schemas.microsoft.com/office/drawing/2014/main" val="4249291275"/>
                    </a:ext>
                  </a:extLst>
                </a:gridCol>
              </a:tblGrid>
              <a:tr h="4603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Passover</a:t>
                      </a:r>
                      <a:endParaRPr kumimoji="0" lang="en-US" altLang="zh-CN" sz="2800" b="0"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Lord</a:t>
                      </a:r>
                      <a:r>
                        <a:rPr kumimoji="0" lang="fr-FR"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a:t>
                      </a: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s Supper </a:t>
                      </a:r>
                      <a:endParaRPr kumimoji="0" lang="en-US" altLang="zh-CN" sz="2800" b="0"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3135654415"/>
                  </a:ext>
                </a:extLst>
              </a:tr>
              <a:tr h="8524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sng" strike="noStrike" cap="none" normalizeH="0" baseline="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3rd Cup</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Redemption, saying, “I will redeem you with an outstretched arm”</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“This is my blood…” (Luke 22:20) </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Jesus dips the sop with Judas and Judas leaves (?)</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9448296"/>
                  </a:ext>
                </a:extLst>
              </a:tr>
              <a:tr h="8540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sng" strike="noStrike" cap="none" normalizeH="0" baseline="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4th Cup</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Praise/Regathering, saying, “I will take you to me for a people” &amp; read Pss. 113–118</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“For as often as you eat this bread and drink this cup, you proclaim the Lord</a:t>
                      </a:r>
                      <a:r>
                        <a:rPr kumimoji="0" lang="fr-FR"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s death until he comes”</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2646829"/>
                  </a:ext>
                </a:extLst>
              </a:tr>
              <a:tr h="6111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Declaration (“Next year in Jerusalem!”), hymn (Ps. 118), poem, or national anthem</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Sang hymn &amp; went to Mt. of Olives (Matt. 26:30)</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3389077"/>
                  </a:ext>
                </a:extLst>
              </a:tr>
              <a:tr h="13366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sng" strike="noStrike" cap="none" normalizeH="0" baseline="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Cup of Elijah</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Filled but untouched; symbolizes his return before Messiah (Mal. 4:5-6; Matt. 11:13-14; 17:11-12; Rev. 11:3-12; 19:11-21), youngest child opens front door “for Elijah”</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Assumed (not recorded)</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9907410"/>
                  </a:ext>
                </a:extLst>
              </a:tr>
            </a:tbl>
          </a:graphicData>
        </a:graphic>
      </p:graphicFrame>
      <p:sp>
        <p:nvSpPr>
          <p:cNvPr id="137239" name="Text Box 24">
            <a:extLst>
              <a:ext uri="{FF2B5EF4-FFF2-40B4-BE49-F238E27FC236}">
                <a16:creationId xmlns:a16="http://schemas.microsoft.com/office/drawing/2014/main" id="{E4899712-3052-7444-87EC-12FCEEFA90EF}"/>
              </a:ext>
            </a:extLst>
          </p:cNvPr>
          <p:cNvSpPr txBox="1">
            <a:spLocks noChangeArrowheads="1"/>
          </p:cNvSpPr>
          <p:nvPr/>
        </p:nvSpPr>
        <p:spPr bwMode="auto">
          <a:xfrm>
            <a:off x="8397875" y="82550"/>
            <a:ext cx="669925" cy="3968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latin typeface="Tahoma" panose="020B0604030504040204" pitchFamily="34" charset="0"/>
              </a:rPr>
              <a:t>144</a:t>
            </a:r>
          </a:p>
        </p:txBody>
      </p:sp>
      <p:pic>
        <p:nvPicPr>
          <p:cNvPr id="137240" name="Picture 25" descr="j0287419">
            <a:extLst>
              <a:ext uri="{FF2B5EF4-FFF2-40B4-BE49-F238E27FC236}">
                <a16:creationId xmlns:a16="http://schemas.microsoft.com/office/drawing/2014/main" id="{8484648C-2C65-BC44-87C8-D1E6A9FA2D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5800" y="0"/>
            <a:ext cx="187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62" name="Oval 26">
            <a:extLst>
              <a:ext uri="{FF2B5EF4-FFF2-40B4-BE49-F238E27FC236}">
                <a16:creationId xmlns:a16="http://schemas.microsoft.com/office/drawing/2014/main" id="{F5F644A9-9108-524B-BD67-3F5739D4EECC}"/>
              </a:ext>
            </a:extLst>
          </p:cNvPr>
          <p:cNvSpPr>
            <a:spLocks noChangeArrowheads="1"/>
          </p:cNvSpPr>
          <p:nvPr/>
        </p:nvSpPr>
        <p:spPr bwMode="auto">
          <a:xfrm>
            <a:off x="-304800" y="1219200"/>
            <a:ext cx="4114800" cy="17526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5963" name="Oval 27">
            <a:extLst>
              <a:ext uri="{FF2B5EF4-FFF2-40B4-BE49-F238E27FC236}">
                <a16:creationId xmlns:a16="http://schemas.microsoft.com/office/drawing/2014/main" id="{29544D30-D83C-B94A-95EE-508577906261}"/>
              </a:ext>
            </a:extLst>
          </p:cNvPr>
          <p:cNvSpPr>
            <a:spLocks noChangeArrowheads="1"/>
          </p:cNvSpPr>
          <p:nvPr/>
        </p:nvSpPr>
        <p:spPr bwMode="auto">
          <a:xfrm>
            <a:off x="3581400" y="1219200"/>
            <a:ext cx="4114800" cy="17526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95962"/>
                                        </p:tgtEl>
                                        <p:attrNameLst>
                                          <p:attrName>style.visibility</p:attrName>
                                        </p:attrNameLst>
                                      </p:cBhvr>
                                      <p:to>
                                        <p:strVal val="visible"/>
                                      </p:to>
                                    </p:set>
                                    <p:animEffect transition="in" filter="fade">
                                      <p:cBhvr>
                                        <p:cTn id="7" dur="770" decel="100000"/>
                                        <p:tgtEl>
                                          <p:spTgt spid="295962"/>
                                        </p:tgtEl>
                                      </p:cBhvr>
                                    </p:animEffect>
                                    <p:animScale>
                                      <p:cBhvr>
                                        <p:cTn id="8" dur="770" decel="100000"/>
                                        <p:tgtEl>
                                          <p:spTgt spid="295962"/>
                                        </p:tgtEl>
                                      </p:cBhvr>
                                      <p:from x="10000" y="10000"/>
                                      <p:to x="200000" y="450000"/>
                                    </p:animScale>
                                    <p:animScale>
                                      <p:cBhvr>
                                        <p:cTn id="9" dur="1230" accel="100000" fill="hold">
                                          <p:stCondLst>
                                            <p:cond delay="770"/>
                                          </p:stCondLst>
                                        </p:cTn>
                                        <p:tgtEl>
                                          <p:spTgt spid="295962"/>
                                        </p:tgtEl>
                                      </p:cBhvr>
                                      <p:from x="200000" y="450000"/>
                                      <p:to x="100000" y="100000"/>
                                    </p:animScale>
                                    <p:set>
                                      <p:cBhvr>
                                        <p:cTn id="10" dur="770" fill="hold"/>
                                        <p:tgtEl>
                                          <p:spTgt spid="295962"/>
                                        </p:tgtEl>
                                        <p:attrNameLst>
                                          <p:attrName>ppt_x</p:attrName>
                                        </p:attrNameLst>
                                      </p:cBhvr>
                                      <p:to>
                                        <p:strVal val="(0.5)"/>
                                      </p:to>
                                    </p:set>
                                    <p:anim from="(0.5)" to="(#ppt_x)" calcmode="lin" valueType="num">
                                      <p:cBhvr>
                                        <p:cTn id="11" dur="1230" accel="100000" fill="hold">
                                          <p:stCondLst>
                                            <p:cond delay="770"/>
                                          </p:stCondLst>
                                        </p:cTn>
                                        <p:tgtEl>
                                          <p:spTgt spid="295962"/>
                                        </p:tgtEl>
                                        <p:attrNameLst>
                                          <p:attrName>ppt_x</p:attrName>
                                        </p:attrNameLst>
                                      </p:cBhvr>
                                    </p:anim>
                                    <p:set>
                                      <p:cBhvr>
                                        <p:cTn id="12" dur="770" fill="hold"/>
                                        <p:tgtEl>
                                          <p:spTgt spid="295962"/>
                                        </p:tgtEl>
                                        <p:attrNameLst>
                                          <p:attrName>ppt_y</p:attrName>
                                        </p:attrNameLst>
                                      </p:cBhvr>
                                      <p:to>
                                        <p:strVal val="(#ppt_y+0.4)"/>
                                      </p:to>
                                    </p:set>
                                    <p:anim from="(#ppt_y+0.4)" to="(#ppt_y)" calcmode="lin" valueType="num">
                                      <p:cBhvr>
                                        <p:cTn id="13" dur="1230" accel="100000" fill="hold">
                                          <p:stCondLst>
                                            <p:cond delay="770"/>
                                          </p:stCondLst>
                                        </p:cTn>
                                        <p:tgtEl>
                                          <p:spTgt spid="295962"/>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295963"/>
                                        </p:tgtEl>
                                        <p:attrNameLst>
                                          <p:attrName>style.visibility</p:attrName>
                                        </p:attrNameLst>
                                      </p:cBhvr>
                                      <p:to>
                                        <p:strVal val="visible"/>
                                      </p:to>
                                    </p:set>
                                    <p:animEffect transition="in" filter="fade">
                                      <p:cBhvr>
                                        <p:cTn id="17" dur="770" decel="100000"/>
                                        <p:tgtEl>
                                          <p:spTgt spid="295963"/>
                                        </p:tgtEl>
                                      </p:cBhvr>
                                    </p:animEffect>
                                    <p:animScale>
                                      <p:cBhvr>
                                        <p:cTn id="18" dur="770" decel="100000"/>
                                        <p:tgtEl>
                                          <p:spTgt spid="295963"/>
                                        </p:tgtEl>
                                      </p:cBhvr>
                                      <p:from x="10000" y="10000"/>
                                      <p:to x="200000" y="450000"/>
                                    </p:animScale>
                                    <p:animScale>
                                      <p:cBhvr>
                                        <p:cTn id="19" dur="1230" accel="100000" fill="hold">
                                          <p:stCondLst>
                                            <p:cond delay="770"/>
                                          </p:stCondLst>
                                        </p:cTn>
                                        <p:tgtEl>
                                          <p:spTgt spid="295963"/>
                                        </p:tgtEl>
                                      </p:cBhvr>
                                      <p:from x="200000" y="450000"/>
                                      <p:to x="100000" y="100000"/>
                                    </p:animScale>
                                    <p:set>
                                      <p:cBhvr>
                                        <p:cTn id="20" dur="770" fill="hold"/>
                                        <p:tgtEl>
                                          <p:spTgt spid="295963"/>
                                        </p:tgtEl>
                                        <p:attrNameLst>
                                          <p:attrName>ppt_x</p:attrName>
                                        </p:attrNameLst>
                                      </p:cBhvr>
                                      <p:to>
                                        <p:strVal val="(0.5)"/>
                                      </p:to>
                                    </p:set>
                                    <p:anim from="(0.5)" to="(#ppt_x)" calcmode="lin" valueType="num">
                                      <p:cBhvr>
                                        <p:cTn id="21" dur="1230" accel="100000" fill="hold">
                                          <p:stCondLst>
                                            <p:cond delay="770"/>
                                          </p:stCondLst>
                                        </p:cTn>
                                        <p:tgtEl>
                                          <p:spTgt spid="295963"/>
                                        </p:tgtEl>
                                        <p:attrNameLst>
                                          <p:attrName>ppt_x</p:attrName>
                                        </p:attrNameLst>
                                      </p:cBhvr>
                                    </p:anim>
                                    <p:set>
                                      <p:cBhvr>
                                        <p:cTn id="22" dur="770" fill="hold"/>
                                        <p:tgtEl>
                                          <p:spTgt spid="295963"/>
                                        </p:tgtEl>
                                        <p:attrNameLst>
                                          <p:attrName>ppt_y</p:attrName>
                                        </p:attrNameLst>
                                      </p:cBhvr>
                                      <p:to>
                                        <p:strVal val="(#ppt_y+0.4)"/>
                                      </p:to>
                                    </p:set>
                                    <p:anim from="(#ppt_y+0.4)" to="(#ppt_y)" calcmode="lin" valueType="num">
                                      <p:cBhvr>
                                        <p:cTn id="23" dur="1230" accel="100000" fill="hold">
                                          <p:stCondLst>
                                            <p:cond delay="770"/>
                                          </p:stCondLst>
                                        </p:cTn>
                                        <p:tgtEl>
                                          <p:spTgt spid="29596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62" grpId="0" animBg="1"/>
      <p:bldP spid="2959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Bread of Life">
            <a:extLst>
              <a:ext uri="{FF2B5EF4-FFF2-40B4-BE49-F238E27FC236}">
                <a16:creationId xmlns:a16="http://schemas.microsoft.com/office/drawing/2014/main" id="{3DE94705-3EAF-9446-AE0F-DFF5B261F4F4}"/>
              </a:ext>
            </a:extLst>
          </p:cNvPr>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0" y="-304800"/>
            <a:ext cx="9144000"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FF05B829-AA0D-334A-8C4F-C8D6547707C9}"/>
              </a:ext>
            </a:extLst>
          </p:cNvPr>
          <p:cNvSpPr>
            <a:spLocks noGrp="1" noChangeArrowheads="1"/>
          </p:cNvSpPr>
          <p:nvPr>
            <p:ph type="title" idx="4294967295"/>
          </p:nvPr>
        </p:nvSpPr>
        <p:spPr>
          <a:xfrm>
            <a:off x="152400" y="228600"/>
            <a:ext cx="8534400" cy="1123950"/>
          </a:xfrm>
        </p:spPr>
        <p:txBody>
          <a:bodyPr/>
          <a:lstStyle/>
          <a:p>
            <a:pPr eaLnBrk="1" hangingPunct="1"/>
            <a:r>
              <a:rPr lang="ja-JP" altLang="en-US" sz="4000" b="1">
                <a:ea typeface="ＭＳ Ｐゴシック" panose="020B0600070205080204" pitchFamily="34" charset="-128"/>
              </a:rPr>
              <a:t>“</a:t>
            </a:r>
            <a:r>
              <a:rPr lang="en-US" altLang="ja-JP" sz="4000" b="1">
                <a:ea typeface="ＭＳ Ｐゴシック" panose="020B0600070205080204" pitchFamily="34" charset="-128"/>
              </a:rPr>
              <a:t>This cup is the new covenant in my blood</a:t>
            </a:r>
            <a:r>
              <a:rPr lang="ja-JP" altLang="en-US" sz="4000" b="1">
                <a:ea typeface="ＭＳ Ｐゴシック" panose="020B0600070205080204" pitchFamily="34" charset="-128"/>
              </a:rPr>
              <a:t>”</a:t>
            </a:r>
            <a:r>
              <a:rPr lang="en-US" altLang="ja-JP" sz="4000" b="1">
                <a:ea typeface="ＭＳ Ｐゴシック" panose="020B0600070205080204" pitchFamily="34" charset="-128"/>
              </a:rPr>
              <a:t> (Jer 31: 31-34)</a:t>
            </a:r>
            <a:endParaRPr lang="en-US" altLang="en-US" sz="4000" b="1">
              <a:ea typeface="ＭＳ Ｐゴシック" panose="020B0600070205080204" pitchFamily="34" charset="-128"/>
            </a:endParaRPr>
          </a:p>
        </p:txBody>
      </p:sp>
      <p:sp>
        <p:nvSpPr>
          <p:cNvPr id="18437" name="Rectangle 5">
            <a:extLst>
              <a:ext uri="{FF2B5EF4-FFF2-40B4-BE49-F238E27FC236}">
                <a16:creationId xmlns:a16="http://schemas.microsoft.com/office/drawing/2014/main" id="{42D17E34-E5B3-C54A-882C-AADAB3DD9B9E}"/>
              </a:ext>
            </a:extLst>
          </p:cNvPr>
          <p:cNvSpPr>
            <a:spLocks noChangeArrowheads="1"/>
          </p:cNvSpPr>
          <p:nvPr/>
        </p:nvSpPr>
        <p:spPr bwMode="auto">
          <a:xfrm>
            <a:off x="152400" y="1981200"/>
            <a:ext cx="8991600" cy="48768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charset="0"/>
              <a:buChar char="n"/>
              <a:defRPr/>
            </a:pPr>
            <a:r>
              <a:rPr lang="en-US" sz="3600" b="1" dirty="0">
                <a:effectLst>
                  <a:outerShdw blurRad="50800" dist="88900" dir="2700000" algn="tl" rotWithShape="0">
                    <a:srgbClr val="000000"/>
                  </a:outerShdw>
                </a:effectLst>
                <a:latin typeface="Tahoma" charset="0"/>
                <a:ea typeface="ＭＳ Ｐゴシック" charset="0"/>
                <a:cs typeface="ＭＳ Ｐゴシック" charset="0"/>
              </a:rPr>
              <a:t>Israel and Judah reunited (31:31-32)</a:t>
            </a:r>
          </a:p>
          <a:p>
            <a:pPr marL="342900" indent="-342900" eaLnBrk="1" hangingPunct="1">
              <a:spcBef>
                <a:spcPct val="20000"/>
              </a:spcBef>
              <a:buClr>
                <a:schemeClr val="hlink"/>
              </a:buClr>
              <a:buSzPct val="80000"/>
              <a:buFont typeface="Wingdings" charset="0"/>
              <a:buChar char="n"/>
              <a:defRPr/>
            </a:pPr>
            <a:r>
              <a:rPr lang="en-US" sz="3600" b="1" dirty="0">
                <a:effectLst>
                  <a:outerShdw blurRad="50800" dist="88900" dir="2700000" algn="tl" rotWithShape="0">
                    <a:srgbClr val="000000"/>
                  </a:outerShdw>
                </a:effectLst>
                <a:latin typeface="Tahoma" charset="0"/>
                <a:ea typeface="ＭＳ Ｐゴシック" charset="0"/>
                <a:cs typeface="ＭＳ Ｐゴシック" charset="0"/>
              </a:rPr>
              <a:t>Spirit indwelling (31:33)</a:t>
            </a:r>
          </a:p>
          <a:p>
            <a:pPr marL="342900" indent="-342900" eaLnBrk="1" hangingPunct="1">
              <a:spcBef>
                <a:spcPct val="20000"/>
              </a:spcBef>
              <a:buClr>
                <a:schemeClr val="hlink"/>
              </a:buClr>
              <a:buSzPct val="80000"/>
              <a:buFont typeface="Wingdings" charset="0"/>
              <a:buChar char="n"/>
              <a:defRPr/>
            </a:pPr>
            <a:r>
              <a:rPr lang="en-US" sz="3600" b="1" dirty="0">
                <a:effectLst>
                  <a:outerShdw blurRad="50800" dist="88900" dir="2700000" algn="tl" rotWithShape="0">
                    <a:srgbClr val="000000"/>
                  </a:outerShdw>
                </a:effectLst>
                <a:latin typeface="Tahoma" charset="0"/>
                <a:ea typeface="ＭＳ Ｐゴシック" charset="0"/>
                <a:cs typeface="ＭＳ Ｐゴシック" charset="0"/>
              </a:rPr>
              <a:t>No need for evangelism (31:34a)</a:t>
            </a:r>
          </a:p>
          <a:p>
            <a:pPr marL="342900" indent="-342900" eaLnBrk="1" hangingPunct="1">
              <a:spcBef>
                <a:spcPct val="20000"/>
              </a:spcBef>
              <a:buClr>
                <a:schemeClr val="hlink"/>
              </a:buClr>
              <a:buSzPct val="80000"/>
              <a:buFont typeface="Wingdings" charset="0"/>
              <a:buChar char="n"/>
              <a:defRPr/>
            </a:pPr>
            <a:r>
              <a:rPr lang="en-US" sz="3600" b="1" dirty="0">
                <a:effectLst>
                  <a:outerShdw blurRad="50800" dist="88900" dir="2700000" algn="tl" rotWithShape="0">
                    <a:srgbClr val="000000"/>
                  </a:outerShdw>
                </a:effectLst>
                <a:latin typeface="Tahoma" charset="0"/>
                <a:ea typeface="ＭＳ Ｐゴシック" charset="0"/>
                <a:cs typeface="ＭＳ Ｐゴシック" charset="0"/>
              </a:rPr>
              <a:t>Israel forgiven (31:34b)</a:t>
            </a:r>
          </a:p>
          <a:p>
            <a:pPr marL="342900" indent="-342900" eaLnBrk="1" hangingPunct="1">
              <a:spcBef>
                <a:spcPct val="20000"/>
              </a:spcBef>
              <a:buClr>
                <a:schemeClr val="hlink"/>
              </a:buClr>
              <a:buSzPct val="80000"/>
              <a:buFont typeface="Wingdings" charset="0"/>
              <a:buChar char="n"/>
              <a:defRPr/>
            </a:pPr>
            <a:endParaRPr lang="en-US" sz="3600" b="1" dirty="0">
              <a:effectLst>
                <a:outerShdw blurRad="50800" dist="88900" dir="2700000" algn="tl" rotWithShape="0">
                  <a:srgbClr val="000000"/>
                </a:outerShdw>
              </a:effectLst>
              <a:latin typeface="Tahoma"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wipe(down)">
                                      <p:cBhvr>
                                        <p:cTn id="7" dur="500"/>
                                        <p:tgtEl>
                                          <p:spTgt spid="184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7">
                                            <p:txEl>
                                              <p:pRg st="1" end="1"/>
                                            </p:txEl>
                                          </p:spTgt>
                                        </p:tgtEl>
                                        <p:attrNameLst>
                                          <p:attrName>style.visibility</p:attrName>
                                        </p:attrNameLst>
                                      </p:cBhvr>
                                      <p:to>
                                        <p:strVal val="visible"/>
                                      </p:to>
                                    </p:set>
                                    <p:animEffect transition="in" filter="wipe(down)">
                                      <p:cBhvr>
                                        <p:cTn id="12" dur="500"/>
                                        <p:tgtEl>
                                          <p:spTgt spid="184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437">
                                            <p:txEl>
                                              <p:pRg st="2" end="2"/>
                                            </p:txEl>
                                          </p:spTgt>
                                        </p:tgtEl>
                                        <p:attrNameLst>
                                          <p:attrName>style.visibility</p:attrName>
                                        </p:attrNameLst>
                                      </p:cBhvr>
                                      <p:to>
                                        <p:strVal val="visible"/>
                                      </p:to>
                                    </p:set>
                                    <p:animEffect transition="in" filter="wipe(down)">
                                      <p:cBhvr>
                                        <p:cTn id="17" dur="500"/>
                                        <p:tgtEl>
                                          <p:spTgt spid="1843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437">
                                            <p:txEl>
                                              <p:pRg st="3" end="3"/>
                                            </p:txEl>
                                          </p:spTgt>
                                        </p:tgtEl>
                                        <p:attrNameLst>
                                          <p:attrName>style.visibility</p:attrName>
                                        </p:attrNameLst>
                                      </p:cBhvr>
                                      <p:to>
                                        <p:strVal val="visible"/>
                                      </p:to>
                                    </p:set>
                                    <p:animEffect transition="in" filter="wipe(down)">
                                      <p:cBhvr>
                                        <p:cTn id="22" dur="500"/>
                                        <p:tgtEl>
                                          <p:spTgt spid="184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6018" name="Picture 4" descr="dali4">
            <a:extLst>
              <a:ext uri="{FF2B5EF4-FFF2-40B4-BE49-F238E27FC236}">
                <a16:creationId xmlns:a16="http://schemas.microsoft.com/office/drawing/2014/main" id="{7C7A62E5-085D-A14E-B0D9-0274C52DB7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73213"/>
            <a:ext cx="914400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2">
            <a:extLst>
              <a:ext uri="{FF2B5EF4-FFF2-40B4-BE49-F238E27FC236}">
                <a16:creationId xmlns:a16="http://schemas.microsoft.com/office/drawing/2014/main" id="{7930D8D8-6731-CF44-AAA3-7C96CF2DB9B5}"/>
              </a:ext>
            </a:extLst>
          </p:cNvPr>
          <p:cNvSpPr>
            <a:spLocks noGrp="1" noChangeArrowheads="1"/>
          </p:cNvSpPr>
          <p:nvPr>
            <p:ph type="ctrTitle" idx="4294967295"/>
          </p:nvPr>
        </p:nvSpPr>
        <p:spPr>
          <a:xfrm>
            <a:off x="0" y="0"/>
            <a:ext cx="9144000" cy="1447800"/>
          </a:xfrm>
        </p:spPr>
        <p:txBody>
          <a:bodyPr/>
          <a:lstStyle/>
          <a:p>
            <a:pPr eaLnBrk="1" hangingPunct="1"/>
            <a:r>
              <a:rPr lang="en-US" altLang="en-US" b="1" i="1">
                <a:solidFill>
                  <a:schemeClr val="bg1"/>
                </a:solidFill>
                <a:latin typeface="Arial Bold" charset="0"/>
              </a:rPr>
              <a:t>How can you </a:t>
            </a:r>
            <a:r>
              <a:rPr lang="en-US" altLang="en-US" b="1" i="1">
                <a:solidFill>
                  <a:srgbClr val="FFFF00"/>
                </a:solidFill>
                <a:latin typeface="Arial Bold" charset="0"/>
              </a:rPr>
              <a:t>honor</a:t>
            </a:r>
            <a:r>
              <a:rPr lang="en-US" altLang="en-US" b="1" i="1">
                <a:solidFill>
                  <a:schemeClr val="bg1"/>
                </a:solidFill>
                <a:latin typeface="Arial Bold" charset="0"/>
              </a:rPr>
              <a:t> God in the Lord</a:t>
            </a:r>
            <a:r>
              <a:rPr lang="fr-FR" altLang="ja-JP" b="1" i="1">
                <a:solidFill>
                  <a:schemeClr val="bg1"/>
                </a:solidFill>
                <a:latin typeface="Arial Bold" charset="0"/>
              </a:rPr>
              <a:t>'</a:t>
            </a:r>
            <a:r>
              <a:rPr lang="en-US" altLang="en-US" b="1" i="1">
                <a:solidFill>
                  <a:schemeClr val="bg1"/>
                </a:solidFill>
                <a:latin typeface="Arial Bold" charset="0"/>
              </a:rPr>
              <a:t>s Supper?</a:t>
            </a:r>
            <a:endParaRPr lang="en-US" altLang="en-US" b="1" i="1">
              <a:solidFill>
                <a:schemeClr val="bg1"/>
              </a:solidFill>
              <a:latin typeface="Eraser" pitchFamily="-12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descr="HighlyExalted4">
            <a:extLst>
              <a:ext uri="{FF2B5EF4-FFF2-40B4-BE49-F238E27FC236}">
                <a16:creationId xmlns:a16="http://schemas.microsoft.com/office/drawing/2014/main" id="{24EE5992-B610-B149-BC45-6BE810EC67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4" name="Rectangle 3">
            <a:extLst>
              <a:ext uri="{FF2B5EF4-FFF2-40B4-BE49-F238E27FC236}">
                <a16:creationId xmlns:a16="http://schemas.microsoft.com/office/drawing/2014/main" id="{EDBA521C-103E-B04D-85D3-1443BBAA5654}"/>
              </a:ext>
            </a:extLst>
          </p:cNvPr>
          <p:cNvSpPr>
            <a:spLocks noChangeArrowheads="1"/>
          </p:cNvSpPr>
          <p:nvPr/>
        </p:nvSpPr>
        <p:spPr bwMode="auto">
          <a:xfrm>
            <a:off x="3505200" y="609600"/>
            <a:ext cx="5410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ja-JP" altLang="en-US" sz="4400" b="1">
                <a:solidFill>
                  <a:schemeClr val="tx2"/>
                </a:solidFill>
              </a:rPr>
              <a:t>“</a:t>
            </a:r>
            <a:r>
              <a:rPr lang="en-US" altLang="ja-JP" sz="4400" b="1">
                <a:solidFill>
                  <a:schemeClr val="tx2"/>
                </a:solidFill>
              </a:rPr>
              <a:t>I</a:t>
            </a:r>
            <a:r>
              <a:rPr lang="fr-FR" altLang="ja-JP" sz="4400" b="1">
                <a:solidFill>
                  <a:schemeClr val="tx2"/>
                </a:solidFill>
              </a:rPr>
              <a:t>'</a:t>
            </a:r>
            <a:r>
              <a:rPr lang="en-US" altLang="ja-JP" sz="4400" b="1">
                <a:solidFill>
                  <a:schemeClr val="tx2"/>
                </a:solidFill>
              </a:rPr>
              <a:t>m not what </a:t>
            </a:r>
            <a:br>
              <a:rPr lang="en-US" altLang="ja-JP" sz="4400" b="1">
                <a:solidFill>
                  <a:schemeClr val="tx2"/>
                </a:solidFill>
              </a:rPr>
            </a:br>
            <a:r>
              <a:rPr lang="en-US" altLang="ja-JP" sz="4400" b="1">
                <a:solidFill>
                  <a:schemeClr val="tx2"/>
                </a:solidFill>
              </a:rPr>
              <a:t>I wanna be,</a:t>
            </a:r>
            <a:br>
              <a:rPr lang="en-US" altLang="ja-JP" sz="4400" b="1">
                <a:solidFill>
                  <a:schemeClr val="tx2"/>
                </a:solidFill>
              </a:rPr>
            </a:br>
            <a:r>
              <a:rPr lang="en-US" altLang="ja-JP" sz="4400" b="1">
                <a:solidFill>
                  <a:schemeClr val="tx2"/>
                </a:solidFill>
              </a:rPr>
              <a:t>I</a:t>
            </a:r>
            <a:r>
              <a:rPr lang="fr-FR" altLang="ja-JP" sz="4400" b="1">
                <a:solidFill>
                  <a:schemeClr val="tx2"/>
                </a:solidFill>
              </a:rPr>
              <a:t>'</a:t>
            </a:r>
            <a:r>
              <a:rPr lang="en-US" altLang="ja-JP" sz="4400" b="1">
                <a:solidFill>
                  <a:schemeClr val="tx2"/>
                </a:solidFill>
              </a:rPr>
              <a:t>m not what </a:t>
            </a:r>
            <a:br>
              <a:rPr lang="en-US" altLang="ja-JP" sz="4400" b="1">
                <a:solidFill>
                  <a:schemeClr val="tx2"/>
                </a:solidFill>
              </a:rPr>
            </a:br>
            <a:r>
              <a:rPr lang="en-US" altLang="ja-JP" sz="4400" b="1">
                <a:solidFill>
                  <a:schemeClr val="tx2"/>
                </a:solidFill>
              </a:rPr>
              <a:t>I</a:t>
            </a:r>
            <a:r>
              <a:rPr lang="fr-FR" altLang="ja-JP" sz="4400" b="1">
                <a:solidFill>
                  <a:schemeClr val="tx2"/>
                </a:solidFill>
              </a:rPr>
              <a:t>'</a:t>
            </a:r>
            <a:r>
              <a:rPr lang="en-US" altLang="ja-JP" sz="4400" b="1">
                <a:solidFill>
                  <a:schemeClr val="tx2"/>
                </a:solidFill>
              </a:rPr>
              <a:t>m gonna be,</a:t>
            </a:r>
            <a:br>
              <a:rPr lang="en-US" altLang="ja-JP" sz="4400" b="1">
                <a:solidFill>
                  <a:schemeClr val="tx2"/>
                </a:solidFill>
              </a:rPr>
            </a:br>
            <a:r>
              <a:rPr lang="en-US" altLang="ja-JP" sz="4400" b="1">
                <a:solidFill>
                  <a:schemeClr val="tx2"/>
                </a:solidFill>
              </a:rPr>
              <a:t>But thank God </a:t>
            </a:r>
            <a:br>
              <a:rPr lang="en-US" altLang="ja-JP" sz="4400" b="1">
                <a:solidFill>
                  <a:schemeClr val="tx2"/>
                </a:solidFill>
              </a:rPr>
            </a:br>
            <a:r>
              <a:rPr lang="en-US" altLang="ja-JP" sz="4400" b="1">
                <a:solidFill>
                  <a:schemeClr val="tx2"/>
                </a:solidFill>
              </a:rPr>
              <a:t>I</a:t>
            </a:r>
            <a:r>
              <a:rPr lang="fr-FR" altLang="ja-JP" sz="4400" b="1">
                <a:solidFill>
                  <a:schemeClr val="tx2"/>
                </a:solidFill>
              </a:rPr>
              <a:t>'</a:t>
            </a:r>
            <a:r>
              <a:rPr lang="en-US" altLang="ja-JP" sz="4400" b="1">
                <a:solidFill>
                  <a:schemeClr val="tx2"/>
                </a:solidFill>
              </a:rPr>
              <a:t>m not what I was!</a:t>
            </a:r>
            <a:r>
              <a:rPr lang="ja-JP" altLang="en-US" sz="4400" b="1">
                <a:solidFill>
                  <a:schemeClr val="tx2"/>
                </a:solidFill>
              </a:rPr>
              <a:t>”</a:t>
            </a:r>
            <a:endParaRPr lang="en-US" altLang="en-US" sz="4400" b="1">
              <a:solidFill>
                <a:schemeClr val="tx2"/>
              </a:solidFill>
            </a:endParaRPr>
          </a:p>
        </p:txBody>
      </p:sp>
      <p:sp>
        <p:nvSpPr>
          <p:cNvPr id="141315" name="Rectangle 4">
            <a:extLst>
              <a:ext uri="{FF2B5EF4-FFF2-40B4-BE49-F238E27FC236}">
                <a16:creationId xmlns:a16="http://schemas.microsoft.com/office/drawing/2014/main" id="{985E5928-1ECA-8540-A4DB-5705DB2661A7}"/>
              </a:ext>
            </a:extLst>
          </p:cNvPr>
          <p:cNvSpPr>
            <a:spLocks noGrp="1" noChangeArrowheads="1"/>
          </p:cNvSpPr>
          <p:nvPr>
            <p:ph type="title" idx="4294967295"/>
          </p:nvPr>
        </p:nvSpPr>
        <p:spPr>
          <a:xfrm>
            <a:off x="0" y="5562600"/>
            <a:ext cx="2971800" cy="1143000"/>
          </a:xfrm>
        </p:spPr>
        <p:txBody>
          <a:bodyPr/>
          <a:lstStyle/>
          <a:p>
            <a:pPr eaLnBrk="1" hangingPunct="1"/>
            <a:r>
              <a:rPr lang="en-US" altLang="en-US"/>
              <a:t>Song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3" descr="Ominous Sky Wallpaper with Cross and Thorns.jpg">
            <a:extLst>
              <a:ext uri="{FF2B5EF4-FFF2-40B4-BE49-F238E27FC236}">
                <a16:creationId xmlns:a16="http://schemas.microsoft.com/office/drawing/2014/main" id="{BC87CB52-2B0E-7842-BB6B-4EF746145FD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131" name="Title 1">
            <a:extLst>
              <a:ext uri="{FF2B5EF4-FFF2-40B4-BE49-F238E27FC236}">
                <a16:creationId xmlns:a16="http://schemas.microsoft.com/office/drawing/2014/main" id="{B107DF0F-A375-8E4E-9B85-C6506A1D51EE}"/>
              </a:ext>
            </a:extLst>
          </p:cNvPr>
          <p:cNvSpPr>
            <a:spLocks noGrp="1"/>
          </p:cNvSpPr>
          <p:nvPr>
            <p:ph type="ctrTitle" idx="4294967295"/>
          </p:nvPr>
        </p:nvSpPr>
        <p:spPr>
          <a:xfrm>
            <a:off x="0" y="6076950"/>
            <a:ext cx="9144000" cy="704850"/>
          </a:xfrm>
          <a:effectLst>
            <a:outerShdw blurRad="63500" dist="35921" dir="2700000" algn="ctr" rotWithShape="0">
              <a:srgbClr val="000000">
                <a:alpha val="74997"/>
              </a:srgbClr>
            </a:outerShdw>
          </a:effectLst>
        </p:spPr>
        <p:txBody>
          <a:bodyPr/>
          <a:lstStyle/>
          <a:p>
            <a:pPr algn="l" eaLnBrk="1" hangingPunct="1"/>
            <a:r>
              <a:rPr lang="en-US" altLang="en-US" sz="3200" b="1" i="1">
                <a:solidFill>
                  <a:schemeClr val="bg1"/>
                </a:solidFill>
                <a:latin typeface="Aramis Regular" charset="0"/>
              </a:rPr>
              <a:t>II.  Look </a:t>
            </a:r>
            <a:r>
              <a:rPr lang="en-US" altLang="en-US" sz="4000" b="1" i="1">
                <a:solidFill>
                  <a:srgbClr val="FFFF00"/>
                </a:solidFill>
                <a:latin typeface="Aramis Regular" charset="0"/>
              </a:rPr>
              <a:t>back</a:t>
            </a:r>
            <a:r>
              <a:rPr lang="en-US" altLang="en-US" sz="3200" b="1" i="1">
                <a:solidFill>
                  <a:schemeClr val="bg1"/>
                </a:solidFill>
                <a:latin typeface="Aramis Regular" charset="0"/>
              </a:rPr>
              <a:t> at Christ</a:t>
            </a:r>
            <a:r>
              <a:rPr lang="fr-FR" altLang="ja-JP" sz="3200" b="1" i="1">
                <a:solidFill>
                  <a:schemeClr val="bg1"/>
                </a:solidFill>
                <a:latin typeface="Aramis Regular" charset="0"/>
              </a:rPr>
              <a:t>'</a:t>
            </a:r>
            <a:r>
              <a:rPr lang="en-US" altLang="en-US" sz="3200" b="1" i="1">
                <a:solidFill>
                  <a:schemeClr val="bg1"/>
                </a:solidFill>
                <a:latin typeface="Aramis Regular" charset="0"/>
              </a:rPr>
              <a:t>s death for you</a:t>
            </a:r>
            <a:endParaRPr lang="en-US" altLang="en-US" sz="3600" b="1"/>
          </a:p>
        </p:txBody>
      </p:sp>
      <p:sp>
        <p:nvSpPr>
          <p:cNvPr id="304132" name="Title 1">
            <a:extLst>
              <a:ext uri="{FF2B5EF4-FFF2-40B4-BE49-F238E27FC236}">
                <a16:creationId xmlns:a16="http://schemas.microsoft.com/office/drawing/2014/main" id="{6B842949-5E4E-D046-A57F-2AF9AB0EE554}"/>
              </a:ext>
            </a:extLst>
          </p:cNvPr>
          <p:cNvSpPr>
            <a:spLocks/>
          </p:cNvSpPr>
          <p:nvPr/>
        </p:nvSpPr>
        <p:spPr bwMode="auto">
          <a:xfrm>
            <a:off x="152400" y="76200"/>
            <a:ext cx="4267200" cy="4762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i="1">
                <a:solidFill>
                  <a:schemeClr val="bg1"/>
                </a:solidFill>
                <a:latin typeface="Aramis Regular" charset="0"/>
              </a:rPr>
              <a:t>The Four Directions</a:t>
            </a:r>
            <a:endParaRPr lang="en-US" altLang="en-US" sz="4000">
              <a:latin typeface="Calibri" panose="020F0502020204030204" pitchFamily="34" charset="0"/>
            </a:endParaRPr>
          </a:p>
        </p:txBody>
      </p:sp>
      <p:sp>
        <p:nvSpPr>
          <p:cNvPr id="143364" name="AutoShape 5">
            <a:extLst>
              <a:ext uri="{FF2B5EF4-FFF2-40B4-BE49-F238E27FC236}">
                <a16:creationId xmlns:a16="http://schemas.microsoft.com/office/drawing/2014/main" id="{66729DEA-76D9-664E-92F7-F56A1AADDDFF}"/>
              </a:ext>
            </a:extLst>
          </p:cNvPr>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4134" name="Text Box 6">
            <a:extLst>
              <a:ext uri="{FF2B5EF4-FFF2-40B4-BE49-F238E27FC236}">
                <a16:creationId xmlns:a16="http://schemas.microsoft.com/office/drawing/2014/main" id="{F38504A0-30E3-824B-AAC4-7B62934F63B5}"/>
              </a:ext>
            </a:extLst>
          </p:cNvPr>
          <p:cNvSpPr txBox="1">
            <a:spLocks noChangeArrowheads="1"/>
          </p:cNvSpPr>
          <p:nvPr/>
        </p:nvSpPr>
        <p:spPr bwMode="auto">
          <a:xfrm rot="-5400000">
            <a:off x="3740150" y="981075"/>
            <a:ext cx="1755775"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outward</a:t>
            </a:r>
          </a:p>
        </p:txBody>
      </p:sp>
      <p:sp>
        <p:nvSpPr>
          <p:cNvPr id="143366" name="AutoShape 7">
            <a:extLst>
              <a:ext uri="{FF2B5EF4-FFF2-40B4-BE49-F238E27FC236}">
                <a16:creationId xmlns:a16="http://schemas.microsoft.com/office/drawing/2014/main" id="{5013DE23-A83A-8B41-BAB4-99D778376C66}"/>
              </a:ext>
            </a:extLst>
          </p:cNvPr>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4136" name="Text Box 8">
            <a:extLst>
              <a:ext uri="{FF2B5EF4-FFF2-40B4-BE49-F238E27FC236}">
                <a16:creationId xmlns:a16="http://schemas.microsoft.com/office/drawing/2014/main" id="{2F9E842B-D5B0-5046-9D3F-47A2D809EA1F}"/>
              </a:ext>
            </a:extLst>
          </p:cNvPr>
          <p:cNvSpPr txBox="1">
            <a:spLocks noChangeArrowheads="1"/>
          </p:cNvSpPr>
          <p:nvPr/>
        </p:nvSpPr>
        <p:spPr bwMode="auto">
          <a:xfrm>
            <a:off x="2795588" y="2270125"/>
            <a:ext cx="1014412"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back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3" descr="Ominous Sky Wallpaper with Cross and Thorns.jpg">
            <a:extLst>
              <a:ext uri="{FF2B5EF4-FFF2-40B4-BE49-F238E27FC236}">
                <a16:creationId xmlns:a16="http://schemas.microsoft.com/office/drawing/2014/main" id="{58BCCFD9-7246-BC40-8B74-BA6A1F4D682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79" name="Title 1">
            <a:extLst>
              <a:ext uri="{FF2B5EF4-FFF2-40B4-BE49-F238E27FC236}">
                <a16:creationId xmlns:a16="http://schemas.microsoft.com/office/drawing/2014/main" id="{9AFA16A9-BC5F-5B43-A789-A8D26C414E63}"/>
              </a:ext>
            </a:extLst>
          </p:cNvPr>
          <p:cNvSpPr>
            <a:spLocks noGrp="1"/>
          </p:cNvSpPr>
          <p:nvPr>
            <p:ph type="ctrTitle" idx="4294967295"/>
          </p:nvPr>
        </p:nvSpPr>
        <p:spPr>
          <a:xfrm>
            <a:off x="0" y="6076950"/>
            <a:ext cx="9144000" cy="704850"/>
          </a:xfrm>
          <a:effectLst>
            <a:outerShdw blurRad="63500" dist="35921" dir="2700000" algn="ctr" rotWithShape="0">
              <a:srgbClr val="000000">
                <a:alpha val="74997"/>
              </a:srgbClr>
            </a:outerShdw>
          </a:effectLst>
        </p:spPr>
        <p:txBody>
          <a:bodyPr/>
          <a:lstStyle/>
          <a:p>
            <a:pPr algn="l" eaLnBrk="1" hangingPunct="1"/>
            <a:r>
              <a:rPr lang="en-US" altLang="en-US" sz="3200" b="1" i="1">
                <a:solidFill>
                  <a:schemeClr val="bg1"/>
                </a:solidFill>
                <a:latin typeface="Aramis Regular" charset="0"/>
              </a:rPr>
              <a:t>III.  Look </a:t>
            </a:r>
            <a:r>
              <a:rPr lang="en-US" altLang="en-US" sz="4000" b="1" i="1">
                <a:solidFill>
                  <a:srgbClr val="FFFF00"/>
                </a:solidFill>
                <a:latin typeface="Aramis Regular" charset="0"/>
              </a:rPr>
              <a:t>forward</a:t>
            </a:r>
            <a:r>
              <a:rPr lang="en-US" altLang="en-US" sz="3200" b="1" i="1">
                <a:solidFill>
                  <a:schemeClr val="bg1"/>
                </a:solidFill>
                <a:latin typeface="Aramis Regular" charset="0"/>
              </a:rPr>
              <a:t> to Christ</a:t>
            </a:r>
            <a:r>
              <a:rPr lang="fr-FR" altLang="ja-JP" sz="3200" b="1" i="1">
                <a:solidFill>
                  <a:schemeClr val="bg1"/>
                </a:solidFill>
                <a:latin typeface="Aramis Regular" charset="0"/>
              </a:rPr>
              <a:t>'</a:t>
            </a:r>
            <a:r>
              <a:rPr lang="en-US" altLang="en-US" sz="3200" b="1" i="1">
                <a:solidFill>
                  <a:schemeClr val="bg1"/>
                </a:solidFill>
                <a:latin typeface="Aramis Regular" charset="0"/>
              </a:rPr>
              <a:t>s second coming</a:t>
            </a:r>
            <a:endParaRPr lang="en-US" altLang="en-US" sz="3600" b="1"/>
          </a:p>
        </p:txBody>
      </p:sp>
      <p:sp>
        <p:nvSpPr>
          <p:cNvPr id="306180" name="Title 1">
            <a:extLst>
              <a:ext uri="{FF2B5EF4-FFF2-40B4-BE49-F238E27FC236}">
                <a16:creationId xmlns:a16="http://schemas.microsoft.com/office/drawing/2014/main" id="{314E20A8-346D-2F49-AD64-44A1BA5F8F52}"/>
              </a:ext>
            </a:extLst>
          </p:cNvPr>
          <p:cNvSpPr>
            <a:spLocks/>
          </p:cNvSpPr>
          <p:nvPr/>
        </p:nvSpPr>
        <p:spPr bwMode="auto">
          <a:xfrm>
            <a:off x="152400" y="76200"/>
            <a:ext cx="4267200" cy="4762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i="1">
                <a:solidFill>
                  <a:schemeClr val="bg1"/>
                </a:solidFill>
                <a:latin typeface="Aramis Regular" charset="0"/>
              </a:rPr>
              <a:t>The Four Directions</a:t>
            </a:r>
            <a:endParaRPr lang="en-US" altLang="en-US" sz="4000">
              <a:latin typeface="Calibri" panose="020F0502020204030204" pitchFamily="34" charset="0"/>
            </a:endParaRPr>
          </a:p>
        </p:txBody>
      </p:sp>
      <p:sp>
        <p:nvSpPr>
          <p:cNvPr id="145412" name="AutoShape 5">
            <a:extLst>
              <a:ext uri="{FF2B5EF4-FFF2-40B4-BE49-F238E27FC236}">
                <a16:creationId xmlns:a16="http://schemas.microsoft.com/office/drawing/2014/main" id="{256467AB-D6F7-1F4E-82A8-1A0C2DB4EF0A}"/>
              </a:ext>
            </a:extLst>
          </p:cNvPr>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6182" name="Text Box 6">
            <a:extLst>
              <a:ext uri="{FF2B5EF4-FFF2-40B4-BE49-F238E27FC236}">
                <a16:creationId xmlns:a16="http://schemas.microsoft.com/office/drawing/2014/main" id="{CAC21D37-6992-834A-B0B7-79A627F0AA79}"/>
              </a:ext>
            </a:extLst>
          </p:cNvPr>
          <p:cNvSpPr txBox="1">
            <a:spLocks noChangeArrowheads="1"/>
          </p:cNvSpPr>
          <p:nvPr/>
        </p:nvSpPr>
        <p:spPr bwMode="auto">
          <a:xfrm rot="-5400000">
            <a:off x="3740150" y="981075"/>
            <a:ext cx="1755775"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outward</a:t>
            </a:r>
          </a:p>
        </p:txBody>
      </p:sp>
      <p:sp>
        <p:nvSpPr>
          <p:cNvPr id="145414" name="AutoShape 7">
            <a:extLst>
              <a:ext uri="{FF2B5EF4-FFF2-40B4-BE49-F238E27FC236}">
                <a16:creationId xmlns:a16="http://schemas.microsoft.com/office/drawing/2014/main" id="{57E789DB-287C-7143-8302-6749BA1E44B4}"/>
              </a:ext>
            </a:extLst>
          </p:cNvPr>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6184" name="Text Box 8">
            <a:extLst>
              <a:ext uri="{FF2B5EF4-FFF2-40B4-BE49-F238E27FC236}">
                <a16:creationId xmlns:a16="http://schemas.microsoft.com/office/drawing/2014/main" id="{4FF31A4C-7026-7B4F-95B4-B544C19A7369}"/>
              </a:ext>
            </a:extLst>
          </p:cNvPr>
          <p:cNvSpPr txBox="1">
            <a:spLocks noChangeArrowheads="1"/>
          </p:cNvSpPr>
          <p:nvPr/>
        </p:nvSpPr>
        <p:spPr bwMode="auto">
          <a:xfrm>
            <a:off x="2795588" y="2270125"/>
            <a:ext cx="1014412"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back</a:t>
            </a:r>
          </a:p>
        </p:txBody>
      </p:sp>
      <p:sp>
        <p:nvSpPr>
          <p:cNvPr id="145416" name="AutoShape 9">
            <a:extLst>
              <a:ext uri="{FF2B5EF4-FFF2-40B4-BE49-F238E27FC236}">
                <a16:creationId xmlns:a16="http://schemas.microsoft.com/office/drawing/2014/main" id="{70C74CD8-2AA5-4A4E-B2AB-1A3B4862B6E0}"/>
              </a:ext>
            </a:extLst>
          </p:cNvPr>
          <p:cNvSpPr>
            <a:spLocks noChangeArrowheads="1"/>
          </p:cNvSpPr>
          <p:nvPr/>
        </p:nvSpPr>
        <p:spPr bwMode="auto">
          <a:xfrm rot="5400000">
            <a:off x="5486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6186" name="Text Box 10">
            <a:extLst>
              <a:ext uri="{FF2B5EF4-FFF2-40B4-BE49-F238E27FC236}">
                <a16:creationId xmlns:a16="http://schemas.microsoft.com/office/drawing/2014/main" id="{6818483D-E75A-0249-85CD-B59AB6DF0A80}"/>
              </a:ext>
            </a:extLst>
          </p:cNvPr>
          <p:cNvSpPr txBox="1">
            <a:spLocks noChangeArrowheads="1"/>
          </p:cNvSpPr>
          <p:nvPr/>
        </p:nvSpPr>
        <p:spPr bwMode="auto">
          <a:xfrm>
            <a:off x="5257800" y="2270125"/>
            <a:ext cx="1670050"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forward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descr="Body-Blood6">
            <a:extLst>
              <a:ext uri="{FF2B5EF4-FFF2-40B4-BE49-F238E27FC236}">
                <a16:creationId xmlns:a16="http://schemas.microsoft.com/office/drawing/2014/main" id="{E2368FAD-9B80-9643-AD67-66B8976861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27" name="Rectangle 3">
            <a:extLst>
              <a:ext uri="{FF2B5EF4-FFF2-40B4-BE49-F238E27FC236}">
                <a16:creationId xmlns:a16="http://schemas.microsoft.com/office/drawing/2014/main" id="{6B86086A-7060-6342-B640-CBFD62DFE64C}"/>
              </a:ext>
            </a:extLst>
          </p:cNvPr>
          <p:cNvSpPr>
            <a:spLocks noGrp="1" noChangeArrowheads="1"/>
          </p:cNvSpPr>
          <p:nvPr>
            <p:ph type="title" idx="4294967295"/>
          </p:nvPr>
        </p:nvSpPr>
        <p:spPr>
          <a:xfrm>
            <a:off x="304800" y="0"/>
            <a:ext cx="7772400" cy="1143000"/>
          </a:xfrm>
          <a:effectLst>
            <a:outerShdw blurRad="63500" dist="35921" dir="2700000" algn="ctr" rotWithShape="0">
              <a:srgbClr val="000000">
                <a:alpha val="74997"/>
              </a:srgbClr>
            </a:outerShdw>
          </a:effectLst>
        </p:spPr>
        <p:txBody>
          <a:bodyPr/>
          <a:lstStyle/>
          <a:p>
            <a:pPr algn="l" eaLnBrk="1" hangingPunct="1">
              <a:defRPr/>
            </a:pPr>
            <a:r>
              <a:rPr lang="en-US" u="sng">
                <a:solidFill>
                  <a:schemeClr val="bg1"/>
                </a:solidFill>
              </a:rPr>
              <a:t>1 Corinthians 11:26</a:t>
            </a:r>
            <a:r>
              <a:rPr lang="en-US" sz="3600" u="sng">
                <a:solidFill>
                  <a:schemeClr val="bg1"/>
                </a:solidFill>
              </a:rPr>
              <a:t> (NLT)</a:t>
            </a:r>
          </a:p>
        </p:txBody>
      </p:sp>
      <p:sp>
        <p:nvSpPr>
          <p:cNvPr id="308228" name="Text Box 4">
            <a:extLst>
              <a:ext uri="{FF2B5EF4-FFF2-40B4-BE49-F238E27FC236}">
                <a16:creationId xmlns:a16="http://schemas.microsoft.com/office/drawing/2014/main" id="{402EB6E9-9BD4-D34C-B155-7A3F80E0A692}"/>
              </a:ext>
            </a:extLst>
          </p:cNvPr>
          <p:cNvSpPr txBox="1">
            <a:spLocks noChangeArrowheads="1"/>
          </p:cNvSpPr>
          <p:nvPr/>
        </p:nvSpPr>
        <p:spPr bwMode="auto">
          <a:xfrm>
            <a:off x="365125" y="2057400"/>
            <a:ext cx="4816475" cy="47244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3600" b="1" baseline="30000" dirty="0">
                <a:solidFill>
                  <a:schemeClr val="bg1"/>
                </a:solidFill>
                <a:latin typeface="Arial" charset="0"/>
                <a:ea typeface="ＭＳ Ｐゴシック" charset="-128"/>
              </a:rPr>
              <a:t>26</a:t>
            </a:r>
            <a:r>
              <a:rPr lang="en-US" sz="3600" b="1" dirty="0">
                <a:solidFill>
                  <a:schemeClr val="bg1"/>
                </a:solidFill>
                <a:latin typeface="Arial" charset="0"/>
                <a:ea typeface="ＭＳ Ｐゴシック" charset="-128"/>
              </a:rPr>
              <a:t>For whenever you eat this bread and drink this cup, you proclaim the Lord</a:t>
            </a:r>
            <a:r>
              <a:rPr lang="fr-FR" sz="3600" b="1" dirty="0">
                <a:solidFill>
                  <a:schemeClr val="bg1"/>
                </a:solidFill>
                <a:latin typeface="Arial" charset="0"/>
                <a:ea typeface="ＭＳ Ｐゴシック" charset="-128"/>
              </a:rPr>
              <a:t>'</a:t>
            </a:r>
            <a:r>
              <a:rPr lang="en-US" sz="3600" b="1" dirty="0">
                <a:solidFill>
                  <a:schemeClr val="bg1"/>
                </a:solidFill>
                <a:latin typeface="Arial" charset="0"/>
                <a:ea typeface="ＭＳ Ｐゴシック" charset="-128"/>
              </a:rPr>
              <a:t>s death until he comes.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a:extLst>
              <a:ext uri="{FF2B5EF4-FFF2-40B4-BE49-F238E27FC236}">
                <a16:creationId xmlns:a16="http://schemas.microsoft.com/office/drawing/2014/main" id="{5E506D50-E669-6D45-832A-8641141FCC2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6" name="Rectangle 3">
            <a:extLst>
              <a:ext uri="{FF2B5EF4-FFF2-40B4-BE49-F238E27FC236}">
                <a16:creationId xmlns:a16="http://schemas.microsoft.com/office/drawing/2014/main" id="{759781FF-D6DC-C643-8B45-849429AFD808}"/>
              </a:ext>
            </a:extLst>
          </p:cNvPr>
          <p:cNvSpPr>
            <a:spLocks noGrp="1" noChangeArrowheads="1"/>
          </p:cNvSpPr>
          <p:nvPr>
            <p:ph type="title" idx="4294967295"/>
          </p:nvPr>
        </p:nvSpPr>
        <p:spPr>
          <a:xfrm>
            <a:off x="457200" y="5029200"/>
            <a:ext cx="8229600" cy="1676400"/>
          </a:xfrm>
          <a:solidFill>
            <a:srgbClr val="000000"/>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ffectLst/>
                <a:ea typeface="ＭＳ Ｐゴシック" panose="020B0600070205080204" pitchFamily="34" charset="-128"/>
              </a:rPr>
              <a:t>“</a:t>
            </a:r>
            <a:r>
              <a:rPr lang="en-US" altLang="ja-JP">
                <a:effectLst/>
                <a:ea typeface="ＭＳ Ｐゴシック" panose="020B0600070205080204" pitchFamily="34" charset="-128"/>
              </a:rPr>
              <a:t>This year we are here.  </a:t>
            </a:r>
            <a:br>
              <a:rPr lang="en-US" altLang="ja-JP">
                <a:effectLst/>
                <a:ea typeface="ＭＳ Ｐゴシック" panose="020B0600070205080204" pitchFamily="34" charset="-128"/>
              </a:rPr>
            </a:br>
            <a:r>
              <a:rPr lang="en-US" altLang="ja-JP">
                <a:effectLst/>
                <a:ea typeface="ＭＳ Ｐゴシック" panose="020B0600070205080204" pitchFamily="34" charset="-128"/>
              </a:rPr>
              <a:t>Next year in Jerusalem!</a:t>
            </a:r>
            <a:r>
              <a:rPr lang="ja-JP" altLang="en-US">
                <a:effectLst/>
                <a:ea typeface="ＭＳ Ｐゴシック" panose="020B0600070205080204" pitchFamily="34" charset="-128"/>
              </a:rPr>
              <a:t>”</a:t>
            </a:r>
            <a:endParaRPr lang="en-US" altLang="en-US">
              <a:effectLst/>
              <a:ea typeface="ＭＳ Ｐゴシック" panose="020B060007020508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3" descr="Ominous Sky Wallpaper with Cross and Thorns.jpg">
            <a:extLst>
              <a:ext uri="{FF2B5EF4-FFF2-40B4-BE49-F238E27FC236}">
                <a16:creationId xmlns:a16="http://schemas.microsoft.com/office/drawing/2014/main" id="{0B7D0F8E-5E8D-2D44-ABBF-D5BD5BC5A1D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3" name="Title 1">
            <a:extLst>
              <a:ext uri="{FF2B5EF4-FFF2-40B4-BE49-F238E27FC236}">
                <a16:creationId xmlns:a16="http://schemas.microsoft.com/office/drawing/2014/main" id="{C687E1D2-31AF-F24D-B5A3-AF7685C1AD85}"/>
              </a:ext>
            </a:extLst>
          </p:cNvPr>
          <p:cNvSpPr>
            <a:spLocks noGrp="1"/>
          </p:cNvSpPr>
          <p:nvPr>
            <p:ph type="ctrTitle" idx="4294967295"/>
          </p:nvPr>
        </p:nvSpPr>
        <p:spPr>
          <a:xfrm>
            <a:off x="0" y="6076950"/>
            <a:ext cx="9144000" cy="704850"/>
          </a:xfrm>
          <a:effectLst>
            <a:outerShdw blurRad="63500" dist="35921" dir="2700000" algn="ctr" rotWithShape="0">
              <a:srgbClr val="000000">
                <a:alpha val="74997"/>
              </a:srgbClr>
            </a:outerShdw>
          </a:effectLst>
        </p:spPr>
        <p:txBody>
          <a:bodyPr/>
          <a:lstStyle/>
          <a:p>
            <a:pPr algn="l" eaLnBrk="1" hangingPunct="1"/>
            <a:r>
              <a:rPr lang="en-US" altLang="en-US" sz="2800" b="1" i="1">
                <a:solidFill>
                  <a:schemeClr val="bg1"/>
                </a:solidFill>
                <a:latin typeface="Aramis Regular" charset="0"/>
              </a:rPr>
              <a:t>III.  Look </a:t>
            </a:r>
            <a:r>
              <a:rPr lang="en-US" altLang="en-US" sz="3600" b="1" i="1">
                <a:solidFill>
                  <a:srgbClr val="FFFF00"/>
                </a:solidFill>
                <a:latin typeface="Aramis Regular" charset="0"/>
              </a:rPr>
              <a:t>forward</a:t>
            </a:r>
            <a:r>
              <a:rPr lang="en-US" altLang="en-US" sz="2800" b="1" i="1">
                <a:solidFill>
                  <a:schemeClr val="bg1"/>
                </a:solidFill>
                <a:latin typeface="Aramis Regular" charset="0"/>
              </a:rPr>
              <a:t> to Christ</a:t>
            </a:r>
            <a:r>
              <a:rPr lang="fr-FR" altLang="ja-JP" sz="2800" b="1" i="1">
                <a:solidFill>
                  <a:schemeClr val="bg1"/>
                </a:solidFill>
                <a:latin typeface="Aramis Regular" charset="0"/>
              </a:rPr>
              <a:t>'</a:t>
            </a:r>
            <a:r>
              <a:rPr lang="en-US" altLang="en-US" sz="2800" b="1" i="1">
                <a:solidFill>
                  <a:schemeClr val="bg1"/>
                </a:solidFill>
                <a:latin typeface="Aramis Regular" charset="0"/>
              </a:rPr>
              <a:t>s second coming</a:t>
            </a:r>
            <a:endParaRPr lang="en-US" altLang="en-US" sz="3200" b="1"/>
          </a:p>
        </p:txBody>
      </p:sp>
      <p:sp>
        <p:nvSpPr>
          <p:cNvPr id="312324" name="Title 1">
            <a:extLst>
              <a:ext uri="{FF2B5EF4-FFF2-40B4-BE49-F238E27FC236}">
                <a16:creationId xmlns:a16="http://schemas.microsoft.com/office/drawing/2014/main" id="{08662F8C-FBC8-2644-A31D-98EB8CB6511E}"/>
              </a:ext>
            </a:extLst>
          </p:cNvPr>
          <p:cNvSpPr>
            <a:spLocks/>
          </p:cNvSpPr>
          <p:nvPr/>
        </p:nvSpPr>
        <p:spPr bwMode="auto">
          <a:xfrm>
            <a:off x="152400" y="76200"/>
            <a:ext cx="4267200" cy="4762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i="1">
                <a:solidFill>
                  <a:schemeClr val="bg1"/>
                </a:solidFill>
                <a:latin typeface="Aramis Regular" charset="0"/>
              </a:rPr>
              <a:t>The Four Directions</a:t>
            </a:r>
            <a:endParaRPr lang="en-US" altLang="en-US" sz="4000">
              <a:latin typeface="Calibri" panose="020F0502020204030204" pitchFamily="34" charset="0"/>
            </a:endParaRPr>
          </a:p>
        </p:txBody>
      </p:sp>
      <p:sp>
        <p:nvSpPr>
          <p:cNvPr id="151556" name="AutoShape 5">
            <a:extLst>
              <a:ext uri="{FF2B5EF4-FFF2-40B4-BE49-F238E27FC236}">
                <a16:creationId xmlns:a16="http://schemas.microsoft.com/office/drawing/2014/main" id="{AB0AC47D-F174-8441-B08D-F8D4BDD17658}"/>
              </a:ext>
            </a:extLst>
          </p:cNvPr>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326" name="Text Box 6">
            <a:extLst>
              <a:ext uri="{FF2B5EF4-FFF2-40B4-BE49-F238E27FC236}">
                <a16:creationId xmlns:a16="http://schemas.microsoft.com/office/drawing/2014/main" id="{C689D474-BCA8-1240-A618-726336426FB8}"/>
              </a:ext>
            </a:extLst>
          </p:cNvPr>
          <p:cNvSpPr txBox="1">
            <a:spLocks noChangeArrowheads="1"/>
          </p:cNvSpPr>
          <p:nvPr/>
        </p:nvSpPr>
        <p:spPr bwMode="auto">
          <a:xfrm rot="-5400000">
            <a:off x="3740150" y="981075"/>
            <a:ext cx="1755775"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outward</a:t>
            </a:r>
          </a:p>
        </p:txBody>
      </p:sp>
      <p:sp>
        <p:nvSpPr>
          <p:cNvPr id="151558" name="AutoShape 7">
            <a:extLst>
              <a:ext uri="{FF2B5EF4-FFF2-40B4-BE49-F238E27FC236}">
                <a16:creationId xmlns:a16="http://schemas.microsoft.com/office/drawing/2014/main" id="{91EDC032-F485-0D41-9B0B-A2A0DD92FD7F}"/>
              </a:ext>
            </a:extLst>
          </p:cNvPr>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328" name="Text Box 8">
            <a:extLst>
              <a:ext uri="{FF2B5EF4-FFF2-40B4-BE49-F238E27FC236}">
                <a16:creationId xmlns:a16="http://schemas.microsoft.com/office/drawing/2014/main" id="{94CEF273-513F-364A-8CEE-D48C6464165B}"/>
              </a:ext>
            </a:extLst>
          </p:cNvPr>
          <p:cNvSpPr txBox="1">
            <a:spLocks noChangeArrowheads="1"/>
          </p:cNvSpPr>
          <p:nvPr/>
        </p:nvSpPr>
        <p:spPr bwMode="auto">
          <a:xfrm>
            <a:off x="2795588" y="2270125"/>
            <a:ext cx="1014412"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back</a:t>
            </a:r>
          </a:p>
        </p:txBody>
      </p:sp>
      <p:sp>
        <p:nvSpPr>
          <p:cNvPr id="151560" name="AutoShape 9">
            <a:extLst>
              <a:ext uri="{FF2B5EF4-FFF2-40B4-BE49-F238E27FC236}">
                <a16:creationId xmlns:a16="http://schemas.microsoft.com/office/drawing/2014/main" id="{CD686B82-0D7E-AD48-9FDB-4A08F207E6C5}"/>
              </a:ext>
            </a:extLst>
          </p:cNvPr>
          <p:cNvSpPr>
            <a:spLocks noChangeArrowheads="1"/>
          </p:cNvSpPr>
          <p:nvPr/>
        </p:nvSpPr>
        <p:spPr bwMode="auto">
          <a:xfrm rot="5400000">
            <a:off x="5486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330" name="Text Box 10">
            <a:extLst>
              <a:ext uri="{FF2B5EF4-FFF2-40B4-BE49-F238E27FC236}">
                <a16:creationId xmlns:a16="http://schemas.microsoft.com/office/drawing/2014/main" id="{58A8F8A3-2546-E744-BB35-A77CA5E7ACFA}"/>
              </a:ext>
            </a:extLst>
          </p:cNvPr>
          <p:cNvSpPr txBox="1">
            <a:spLocks noChangeArrowheads="1"/>
          </p:cNvSpPr>
          <p:nvPr/>
        </p:nvSpPr>
        <p:spPr bwMode="auto">
          <a:xfrm>
            <a:off x="5257800" y="2270125"/>
            <a:ext cx="1670050"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forward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3" descr="Ominous Sky Wallpaper with Cross and Thorns.jpg">
            <a:extLst>
              <a:ext uri="{FF2B5EF4-FFF2-40B4-BE49-F238E27FC236}">
                <a16:creationId xmlns:a16="http://schemas.microsoft.com/office/drawing/2014/main" id="{29F240F9-82DE-C649-9090-4BF869878FB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71" name="Title 1">
            <a:extLst>
              <a:ext uri="{FF2B5EF4-FFF2-40B4-BE49-F238E27FC236}">
                <a16:creationId xmlns:a16="http://schemas.microsoft.com/office/drawing/2014/main" id="{1C28AD9C-07EB-B347-B569-18ABDE193FC1}"/>
              </a:ext>
            </a:extLst>
          </p:cNvPr>
          <p:cNvSpPr>
            <a:spLocks noGrp="1"/>
          </p:cNvSpPr>
          <p:nvPr>
            <p:ph type="ctrTitle" idx="4294967295"/>
          </p:nvPr>
        </p:nvSpPr>
        <p:spPr>
          <a:xfrm>
            <a:off x="0" y="6076950"/>
            <a:ext cx="9144000" cy="704850"/>
          </a:xfrm>
          <a:effectLst>
            <a:outerShdw blurRad="63500" dist="35921" dir="2700000" algn="ctr" rotWithShape="0">
              <a:srgbClr val="000000">
                <a:alpha val="74997"/>
              </a:srgbClr>
            </a:outerShdw>
          </a:effectLst>
        </p:spPr>
        <p:txBody>
          <a:bodyPr/>
          <a:lstStyle/>
          <a:p>
            <a:pPr algn="l" eaLnBrk="1" hangingPunct="1"/>
            <a:r>
              <a:rPr lang="en-US" altLang="en-US" sz="2800" b="1" i="1">
                <a:solidFill>
                  <a:schemeClr val="bg1"/>
                </a:solidFill>
                <a:latin typeface="Aramis Regular" charset="0"/>
              </a:rPr>
              <a:t>IV.  Look </a:t>
            </a:r>
            <a:r>
              <a:rPr lang="en-US" altLang="en-US" sz="3600" b="1" i="1">
                <a:solidFill>
                  <a:srgbClr val="FFFF00"/>
                </a:solidFill>
                <a:latin typeface="Aramis Regular" charset="0"/>
              </a:rPr>
              <a:t>inward</a:t>
            </a:r>
            <a:r>
              <a:rPr lang="en-US" altLang="en-US" sz="2800" b="1" i="1">
                <a:solidFill>
                  <a:schemeClr val="bg1"/>
                </a:solidFill>
                <a:latin typeface="Aramis Regular" charset="0"/>
              </a:rPr>
              <a:t> to deal with any unconfessed sin</a:t>
            </a:r>
            <a:endParaRPr lang="en-US" altLang="en-US" sz="3200" b="1"/>
          </a:p>
        </p:txBody>
      </p:sp>
      <p:sp>
        <p:nvSpPr>
          <p:cNvPr id="314372" name="Title 1">
            <a:extLst>
              <a:ext uri="{FF2B5EF4-FFF2-40B4-BE49-F238E27FC236}">
                <a16:creationId xmlns:a16="http://schemas.microsoft.com/office/drawing/2014/main" id="{F798FD4A-35DC-5547-8A92-0BA0BE22A6B6}"/>
              </a:ext>
            </a:extLst>
          </p:cNvPr>
          <p:cNvSpPr>
            <a:spLocks/>
          </p:cNvSpPr>
          <p:nvPr/>
        </p:nvSpPr>
        <p:spPr bwMode="auto">
          <a:xfrm>
            <a:off x="152400" y="76200"/>
            <a:ext cx="4267200" cy="4762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i="1">
                <a:solidFill>
                  <a:schemeClr val="bg1"/>
                </a:solidFill>
                <a:latin typeface="Aramis Regular" charset="0"/>
              </a:rPr>
              <a:t>The Four Directions</a:t>
            </a:r>
            <a:endParaRPr lang="en-US" altLang="en-US" sz="4000">
              <a:latin typeface="Calibri" panose="020F0502020204030204" pitchFamily="34" charset="0"/>
            </a:endParaRPr>
          </a:p>
        </p:txBody>
      </p:sp>
      <p:sp>
        <p:nvSpPr>
          <p:cNvPr id="153604" name="AutoShape 5">
            <a:extLst>
              <a:ext uri="{FF2B5EF4-FFF2-40B4-BE49-F238E27FC236}">
                <a16:creationId xmlns:a16="http://schemas.microsoft.com/office/drawing/2014/main" id="{871F10ED-0995-4F49-9DCE-903D967008F1}"/>
              </a:ext>
            </a:extLst>
          </p:cNvPr>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4374" name="Text Box 6">
            <a:extLst>
              <a:ext uri="{FF2B5EF4-FFF2-40B4-BE49-F238E27FC236}">
                <a16:creationId xmlns:a16="http://schemas.microsoft.com/office/drawing/2014/main" id="{27A43FDA-F379-5544-BAB3-17136DB0E44E}"/>
              </a:ext>
            </a:extLst>
          </p:cNvPr>
          <p:cNvSpPr txBox="1">
            <a:spLocks noChangeArrowheads="1"/>
          </p:cNvSpPr>
          <p:nvPr/>
        </p:nvSpPr>
        <p:spPr bwMode="auto">
          <a:xfrm rot="-5400000">
            <a:off x="3740150" y="981075"/>
            <a:ext cx="1755775"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outward</a:t>
            </a:r>
          </a:p>
        </p:txBody>
      </p:sp>
      <p:sp>
        <p:nvSpPr>
          <p:cNvPr id="153606" name="AutoShape 7">
            <a:extLst>
              <a:ext uri="{FF2B5EF4-FFF2-40B4-BE49-F238E27FC236}">
                <a16:creationId xmlns:a16="http://schemas.microsoft.com/office/drawing/2014/main" id="{311B165A-0A96-CF46-9121-E9071FFBD325}"/>
              </a:ext>
            </a:extLst>
          </p:cNvPr>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4376" name="Text Box 8">
            <a:extLst>
              <a:ext uri="{FF2B5EF4-FFF2-40B4-BE49-F238E27FC236}">
                <a16:creationId xmlns:a16="http://schemas.microsoft.com/office/drawing/2014/main" id="{FA7E0B7B-B95D-724E-BF23-BEF8E9BD5723}"/>
              </a:ext>
            </a:extLst>
          </p:cNvPr>
          <p:cNvSpPr txBox="1">
            <a:spLocks noChangeArrowheads="1"/>
          </p:cNvSpPr>
          <p:nvPr/>
        </p:nvSpPr>
        <p:spPr bwMode="auto">
          <a:xfrm>
            <a:off x="2795588" y="2270125"/>
            <a:ext cx="1014412"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back</a:t>
            </a:r>
          </a:p>
        </p:txBody>
      </p:sp>
      <p:sp>
        <p:nvSpPr>
          <p:cNvPr id="153608" name="AutoShape 9">
            <a:extLst>
              <a:ext uri="{FF2B5EF4-FFF2-40B4-BE49-F238E27FC236}">
                <a16:creationId xmlns:a16="http://schemas.microsoft.com/office/drawing/2014/main" id="{A85B974B-E741-1C43-BB6A-C1B5977AC1F0}"/>
              </a:ext>
            </a:extLst>
          </p:cNvPr>
          <p:cNvSpPr>
            <a:spLocks noChangeArrowheads="1"/>
          </p:cNvSpPr>
          <p:nvPr/>
        </p:nvSpPr>
        <p:spPr bwMode="auto">
          <a:xfrm rot="5400000">
            <a:off x="5486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4378" name="Text Box 10">
            <a:extLst>
              <a:ext uri="{FF2B5EF4-FFF2-40B4-BE49-F238E27FC236}">
                <a16:creationId xmlns:a16="http://schemas.microsoft.com/office/drawing/2014/main" id="{74A21C4E-730D-A241-8A4A-28043ACE0A34}"/>
              </a:ext>
            </a:extLst>
          </p:cNvPr>
          <p:cNvSpPr txBox="1">
            <a:spLocks noChangeArrowheads="1"/>
          </p:cNvSpPr>
          <p:nvPr/>
        </p:nvSpPr>
        <p:spPr bwMode="auto">
          <a:xfrm>
            <a:off x="5257800" y="2270125"/>
            <a:ext cx="1670050"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forward</a:t>
            </a:r>
          </a:p>
        </p:txBody>
      </p:sp>
      <p:sp>
        <p:nvSpPr>
          <p:cNvPr id="153610" name="AutoShape 11">
            <a:extLst>
              <a:ext uri="{FF2B5EF4-FFF2-40B4-BE49-F238E27FC236}">
                <a16:creationId xmlns:a16="http://schemas.microsoft.com/office/drawing/2014/main" id="{0987B769-8947-CE4E-AFAE-8C244839264E}"/>
              </a:ext>
            </a:extLst>
          </p:cNvPr>
          <p:cNvSpPr>
            <a:spLocks noChangeArrowheads="1"/>
          </p:cNvSpPr>
          <p:nvPr/>
        </p:nvSpPr>
        <p:spPr bwMode="auto">
          <a:xfrm rot="10800000">
            <a:off x="3962400" y="2971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4380" name="Text Box 12">
            <a:extLst>
              <a:ext uri="{FF2B5EF4-FFF2-40B4-BE49-F238E27FC236}">
                <a16:creationId xmlns:a16="http://schemas.microsoft.com/office/drawing/2014/main" id="{0395DEA4-A589-2947-9E59-8066A68093CF}"/>
              </a:ext>
            </a:extLst>
          </p:cNvPr>
          <p:cNvSpPr txBox="1">
            <a:spLocks noChangeArrowheads="1"/>
          </p:cNvSpPr>
          <p:nvPr/>
        </p:nvSpPr>
        <p:spPr bwMode="auto">
          <a:xfrm rot="-5400000">
            <a:off x="3907631" y="3620294"/>
            <a:ext cx="1541463"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inward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descr="Body-Blood6">
            <a:extLst>
              <a:ext uri="{FF2B5EF4-FFF2-40B4-BE49-F238E27FC236}">
                <a16:creationId xmlns:a16="http://schemas.microsoft.com/office/drawing/2014/main" id="{8B32A6D4-0A7D-EF4A-A25A-547E6797EBB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19" name="Rectangle 3">
            <a:extLst>
              <a:ext uri="{FF2B5EF4-FFF2-40B4-BE49-F238E27FC236}">
                <a16:creationId xmlns:a16="http://schemas.microsoft.com/office/drawing/2014/main" id="{A0E6161D-0C27-7448-AD74-6C74DF6097DA}"/>
              </a:ext>
            </a:extLst>
          </p:cNvPr>
          <p:cNvSpPr>
            <a:spLocks noGrp="1" noChangeArrowheads="1"/>
          </p:cNvSpPr>
          <p:nvPr>
            <p:ph type="title" idx="4294967295"/>
          </p:nvPr>
        </p:nvSpPr>
        <p:spPr>
          <a:xfrm>
            <a:off x="304800" y="0"/>
            <a:ext cx="7772400" cy="1143000"/>
          </a:xfrm>
          <a:effectLst>
            <a:outerShdw blurRad="63500" dist="35921" dir="2700000" algn="ctr" rotWithShape="0">
              <a:srgbClr val="000000">
                <a:alpha val="74997"/>
              </a:srgbClr>
            </a:outerShdw>
          </a:effectLst>
        </p:spPr>
        <p:txBody>
          <a:bodyPr/>
          <a:lstStyle/>
          <a:p>
            <a:pPr algn="l" eaLnBrk="1" hangingPunct="1">
              <a:defRPr/>
            </a:pPr>
            <a:r>
              <a:rPr lang="en-US" u="sng">
                <a:solidFill>
                  <a:schemeClr val="bg1"/>
                </a:solidFill>
              </a:rPr>
              <a:t>1 Corinthians 11:27-29</a:t>
            </a:r>
            <a:r>
              <a:rPr lang="en-US" sz="3600" u="sng">
                <a:solidFill>
                  <a:schemeClr val="bg1"/>
                </a:solidFill>
              </a:rPr>
              <a:t> (NLT)</a:t>
            </a:r>
          </a:p>
        </p:txBody>
      </p:sp>
      <p:sp>
        <p:nvSpPr>
          <p:cNvPr id="316420" name="Text Box 4">
            <a:extLst>
              <a:ext uri="{FF2B5EF4-FFF2-40B4-BE49-F238E27FC236}">
                <a16:creationId xmlns:a16="http://schemas.microsoft.com/office/drawing/2014/main" id="{9003AE19-A607-1649-AC1F-D56FEA64EA4D}"/>
              </a:ext>
            </a:extLst>
          </p:cNvPr>
          <p:cNvSpPr txBox="1">
            <a:spLocks noChangeArrowheads="1"/>
          </p:cNvSpPr>
          <p:nvPr/>
        </p:nvSpPr>
        <p:spPr bwMode="auto">
          <a:xfrm>
            <a:off x="365125" y="1143000"/>
            <a:ext cx="6111875" cy="56388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2800" b="1" baseline="30000">
                <a:solidFill>
                  <a:schemeClr val="bg1"/>
                </a:solidFill>
                <a:latin typeface="Arial" charset="0"/>
                <a:ea typeface="ＭＳ Ｐゴシック" charset="-128"/>
              </a:rPr>
              <a:t>27</a:t>
            </a:r>
            <a:r>
              <a:rPr lang="en-US" sz="2800" b="1">
                <a:solidFill>
                  <a:schemeClr val="bg1"/>
                </a:solidFill>
                <a:latin typeface="Arial" charset="0"/>
                <a:ea typeface="ＭＳ Ｐゴシック" charset="-128"/>
              </a:rPr>
              <a:t>Therefore, whoever eats the bread or drinks the cup of the Lord in an unworthy manner will be guilty of sinning against the body and blood of the Lord.  </a:t>
            </a:r>
            <a:r>
              <a:rPr lang="en-US" sz="2800" b="1" baseline="30000">
                <a:solidFill>
                  <a:schemeClr val="bg1"/>
                </a:solidFill>
                <a:latin typeface="Arial" charset="0"/>
                <a:ea typeface="ＭＳ Ｐゴシック" charset="-128"/>
              </a:rPr>
              <a:t>28</a:t>
            </a:r>
            <a:r>
              <a:rPr lang="en-US" sz="2800" b="1">
                <a:solidFill>
                  <a:schemeClr val="bg1"/>
                </a:solidFill>
                <a:latin typeface="Arial" charset="0"/>
                <a:ea typeface="ＭＳ Ｐゴシック" charset="-128"/>
              </a:rPr>
              <a:t>A man ought to examine himself before he eats of the bread and drinks of the cup.  </a:t>
            </a:r>
            <a:r>
              <a:rPr lang="en-US" sz="2800" b="1" baseline="30000">
                <a:solidFill>
                  <a:schemeClr val="bg1"/>
                </a:solidFill>
                <a:latin typeface="Arial" charset="0"/>
                <a:ea typeface="ＭＳ Ｐゴシック" charset="-128"/>
              </a:rPr>
              <a:t>29</a:t>
            </a:r>
            <a:r>
              <a:rPr lang="en-US" sz="2800" b="1">
                <a:solidFill>
                  <a:schemeClr val="bg1"/>
                </a:solidFill>
                <a:latin typeface="Arial" charset="0"/>
                <a:ea typeface="ＭＳ Ｐゴシック" charset="-128"/>
              </a:rPr>
              <a:t>For anyone who eats and drinks without recognizing the body of the Lord eats and drinks judgment on himself.</a:t>
            </a:r>
            <a:r>
              <a:rPr lang="en-US">
                <a:latin typeface="Arial" charset="0"/>
                <a:ea typeface="ＭＳ Ｐゴシック" charset="-128"/>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Body-Blood6">
            <a:extLst>
              <a:ext uri="{FF2B5EF4-FFF2-40B4-BE49-F238E27FC236}">
                <a16:creationId xmlns:a16="http://schemas.microsoft.com/office/drawing/2014/main" id="{D11B680B-6678-224C-A3CF-0EBBB6E4A4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67" name="Rectangle 3">
            <a:extLst>
              <a:ext uri="{FF2B5EF4-FFF2-40B4-BE49-F238E27FC236}">
                <a16:creationId xmlns:a16="http://schemas.microsoft.com/office/drawing/2014/main" id="{E7ADEA7C-5AF0-C943-8592-C8D439D1B8BA}"/>
              </a:ext>
            </a:extLst>
          </p:cNvPr>
          <p:cNvSpPr>
            <a:spLocks noGrp="1" noChangeArrowheads="1"/>
          </p:cNvSpPr>
          <p:nvPr>
            <p:ph type="title" idx="4294967295"/>
          </p:nvPr>
        </p:nvSpPr>
        <p:spPr>
          <a:xfrm>
            <a:off x="304800" y="0"/>
            <a:ext cx="7772400" cy="1143000"/>
          </a:xfrm>
          <a:effectLst>
            <a:outerShdw blurRad="63500" dist="35921" dir="2700000" algn="ctr" rotWithShape="0">
              <a:srgbClr val="000000">
                <a:alpha val="74997"/>
              </a:srgbClr>
            </a:outerShdw>
          </a:effectLst>
        </p:spPr>
        <p:txBody>
          <a:bodyPr/>
          <a:lstStyle/>
          <a:p>
            <a:pPr algn="l" eaLnBrk="1" hangingPunct="1">
              <a:defRPr/>
            </a:pPr>
            <a:r>
              <a:rPr lang="en-US" u="sng">
                <a:solidFill>
                  <a:schemeClr val="bg1"/>
                </a:solidFill>
              </a:rPr>
              <a:t>1 Corinthians 11:30-32</a:t>
            </a:r>
            <a:r>
              <a:rPr lang="en-US" sz="3600" u="sng">
                <a:solidFill>
                  <a:schemeClr val="bg1"/>
                </a:solidFill>
              </a:rPr>
              <a:t> (NLT)</a:t>
            </a:r>
          </a:p>
        </p:txBody>
      </p:sp>
      <p:sp>
        <p:nvSpPr>
          <p:cNvPr id="318468" name="Text Box 4">
            <a:extLst>
              <a:ext uri="{FF2B5EF4-FFF2-40B4-BE49-F238E27FC236}">
                <a16:creationId xmlns:a16="http://schemas.microsoft.com/office/drawing/2014/main" id="{A97D4FEC-CDCC-794B-9D9A-ABAC30BAC120}"/>
              </a:ext>
            </a:extLst>
          </p:cNvPr>
          <p:cNvSpPr txBox="1">
            <a:spLocks noChangeArrowheads="1"/>
          </p:cNvSpPr>
          <p:nvPr/>
        </p:nvSpPr>
        <p:spPr bwMode="auto">
          <a:xfrm>
            <a:off x="212725" y="1219200"/>
            <a:ext cx="6264275" cy="51816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3200" b="1" baseline="30000">
                <a:solidFill>
                  <a:schemeClr val="bg1"/>
                </a:solidFill>
                <a:latin typeface="Arial" charset="0"/>
                <a:ea typeface="ＭＳ Ｐゴシック" charset="-128"/>
              </a:rPr>
              <a:t>30 </a:t>
            </a:r>
            <a:r>
              <a:rPr lang="en-US" sz="3200" b="1">
                <a:solidFill>
                  <a:schemeClr val="bg1"/>
                </a:solidFill>
                <a:latin typeface="Arial" charset="0"/>
                <a:ea typeface="ＭＳ Ｐゴシック" charset="-128"/>
              </a:rPr>
              <a:t>That is why many among you are weak and sick, and a number of you have fallen asleep.  </a:t>
            </a:r>
            <a:r>
              <a:rPr lang="en-US" sz="3200" b="1" baseline="30000">
                <a:solidFill>
                  <a:schemeClr val="bg1"/>
                </a:solidFill>
                <a:latin typeface="Arial" charset="0"/>
                <a:ea typeface="ＭＳ Ｐゴシック" charset="-128"/>
              </a:rPr>
              <a:t>31</a:t>
            </a:r>
            <a:r>
              <a:rPr lang="en-US" sz="3200" b="1">
                <a:solidFill>
                  <a:schemeClr val="bg1"/>
                </a:solidFill>
                <a:latin typeface="Arial" charset="0"/>
                <a:ea typeface="ＭＳ Ｐゴシック" charset="-128"/>
              </a:rPr>
              <a:t>But if we judged ourselves, we would not come under judgment.  </a:t>
            </a:r>
            <a:r>
              <a:rPr lang="en-US" sz="3200" b="1" baseline="30000">
                <a:solidFill>
                  <a:schemeClr val="bg1"/>
                </a:solidFill>
                <a:latin typeface="Arial" charset="0"/>
                <a:ea typeface="ＭＳ Ｐゴシック" charset="-128"/>
              </a:rPr>
              <a:t>32</a:t>
            </a:r>
            <a:r>
              <a:rPr lang="en-US" sz="3200" b="1">
                <a:solidFill>
                  <a:schemeClr val="bg1"/>
                </a:solidFill>
                <a:latin typeface="Arial" charset="0"/>
                <a:ea typeface="ＭＳ Ｐゴシック" charset="-128"/>
              </a:rPr>
              <a:t>When we are judged by the Lord, we are being disciplined so that we will not be condemned with the world.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Body-Blood6">
            <a:extLst>
              <a:ext uri="{FF2B5EF4-FFF2-40B4-BE49-F238E27FC236}">
                <a16:creationId xmlns:a16="http://schemas.microsoft.com/office/drawing/2014/main" id="{59B60C5A-3CFA-7B41-BFE4-EF4F95970D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15" name="Rectangle 3">
            <a:extLst>
              <a:ext uri="{FF2B5EF4-FFF2-40B4-BE49-F238E27FC236}">
                <a16:creationId xmlns:a16="http://schemas.microsoft.com/office/drawing/2014/main" id="{8062EDE8-969E-0941-B22A-10BE85F76DA6}"/>
              </a:ext>
            </a:extLst>
          </p:cNvPr>
          <p:cNvSpPr>
            <a:spLocks noGrp="1" noChangeArrowheads="1"/>
          </p:cNvSpPr>
          <p:nvPr>
            <p:ph type="title" idx="4294967295"/>
          </p:nvPr>
        </p:nvSpPr>
        <p:spPr>
          <a:xfrm>
            <a:off x="304800" y="0"/>
            <a:ext cx="7772400" cy="1143000"/>
          </a:xfrm>
          <a:effectLst>
            <a:outerShdw blurRad="63500" dist="35921" dir="2700000" algn="ctr" rotWithShape="0">
              <a:srgbClr val="000000">
                <a:alpha val="74997"/>
              </a:srgbClr>
            </a:outerShdw>
          </a:effectLst>
        </p:spPr>
        <p:txBody>
          <a:bodyPr/>
          <a:lstStyle/>
          <a:p>
            <a:pPr algn="l" eaLnBrk="1" hangingPunct="1">
              <a:defRPr/>
            </a:pPr>
            <a:r>
              <a:rPr lang="en-US" u="sng">
                <a:solidFill>
                  <a:schemeClr val="bg1"/>
                </a:solidFill>
              </a:rPr>
              <a:t>1 Corinthians 11:33-34</a:t>
            </a:r>
            <a:r>
              <a:rPr lang="en-US" sz="3600" u="sng">
                <a:solidFill>
                  <a:schemeClr val="bg1"/>
                </a:solidFill>
              </a:rPr>
              <a:t> (NLT)</a:t>
            </a:r>
          </a:p>
        </p:txBody>
      </p:sp>
      <p:sp>
        <p:nvSpPr>
          <p:cNvPr id="320516" name="Text Box 4">
            <a:extLst>
              <a:ext uri="{FF2B5EF4-FFF2-40B4-BE49-F238E27FC236}">
                <a16:creationId xmlns:a16="http://schemas.microsoft.com/office/drawing/2014/main" id="{E9E42697-0315-B344-A32C-4D8C4399BB63}"/>
              </a:ext>
            </a:extLst>
          </p:cNvPr>
          <p:cNvSpPr txBox="1">
            <a:spLocks noChangeArrowheads="1"/>
          </p:cNvSpPr>
          <p:nvPr/>
        </p:nvSpPr>
        <p:spPr bwMode="auto">
          <a:xfrm>
            <a:off x="365125" y="1143000"/>
            <a:ext cx="5654675" cy="56388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3600" b="1" baseline="30000">
                <a:solidFill>
                  <a:schemeClr val="bg1"/>
                </a:solidFill>
                <a:latin typeface="Arial" charset="0"/>
                <a:ea typeface="ＭＳ Ｐゴシック" charset="-128"/>
              </a:rPr>
              <a:t>33</a:t>
            </a:r>
            <a:r>
              <a:rPr lang="en-US" sz="3600" b="1">
                <a:solidFill>
                  <a:schemeClr val="bg1"/>
                </a:solidFill>
                <a:latin typeface="Arial" charset="0"/>
                <a:ea typeface="ＭＳ Ｐゴシック" charset="-128"/>
              </a:rPr>
              <a:t>So then, my brothers, when you come together to eat, wait for each other.  </a:t>
            </a:r>
            <a:r>
              <a:rPr lang="en-US" sz="3600" b="1" baseline="30000">
                <a:solidFill>
                  <a:schemeClr val="bg1"/>
                </a:solidFill>
                <a:latin typeface="Arial" charset="0"/>
                <a:ea typeface="ＭＳ Ｐゴシック" charset="-128"/>
              </a:rPr>
              <a:t>34</a:t>
            </a:r>
            <a:r>
              <a:rPr lang="en-US" sz="3600" b="1">
                <a:solidFill>
                  <a:schemeClr val="bg1"/>
                </a:solidFill>
                <a:latin typeface="Arial" charset="0"/>
                <a:ea typeface="ＭＳ Ｐゴシック" charset="-128"/>
              </a:rPr>
              <a:t>If anyone is hungry, he should eat at home, so that when you meet together it may not result in judgment. And when I come I will give further directions.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8066" name="Picture 4">
            <a:extLst>
              <a:ext uri="{FF2B5EF4-FFF2-40B4-BE49-F238E27FC236}">
                <a16:creationId xmlns:a16="http://schemas.microsoft.com/office/drawing/2014/main" id="{B552DD4C-C578-9045-B4A6-2E67BBEBBBB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5714"/>
          <a:stretch>
            <a:fillRect/>
          </a:stretch>
        </p:blipFill>
        <p:spPr bwMode="auto">
          <a:xfrm>
            <a:off x="0" y="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2">
            <a:extLst>
              <a:ext uri="{FF2B5EF4-FFF2-40B4-BE49-F238E27FC236}">
                <a16:creationId xmlns:a16="http://schemas.microsoft.com/office/drawing/2014/main" id="{812428DC-413E-8540-AD9E-1995029E971E}"/>
              </a:ext>
            </a:extLst>
          </p:cNvPr>
          <p:cNvSpPr>
            <a:spLocks noGrp="1" noChangeArrowheads="1"/>
          </p:cNvSpPr>
          <p:nvPr>
            <p:ph type="ctrTitle" idx="4294967295"/>
          </p:nvPr>
        </p:nvSpPr>
        <p:spPr>
          <a:xfrm>
            <a:off x="228600" y="5334000"/>
            <a:ext cx="8763000" cy="1143000"/>
          </a:xfrm>
        </p:spPr>
        <p:txBody>
          <a:bodyPr/>
          <a:lstStyle/>
          <a:p>
            <a:pPr eaLnBrk="1" hangingPunct="1"/>
            <a:r>
              <a:rPr lang="en-US" altLang="en-US" sz="5400">
                <a:solidFill>
                  <a:schemeClr val="bg1"/>
                </a:solidFill>
                <a:latin typeface="Aramis Regular" charset="0"/>
              </a:rPr>
              <a:t>Eating &amp; drinking in the presence of the Lord</a:t>
            </a:r>
            <a:endParaRPr lang="en-US" altLang="en-US"/>
          </a:p>
        </p:txBody>
      </p:sp>
      <p:sp>
        <p:nvSpPr>
          <p:cNvPr id="88068" name="WordArt 4">
            <a:extLst>
              <a:ext uri="{FF2B5EF4-FFF2-40B4-BE49-F238E27FC236}">
                <a16:creationId xmlns:a16="http://schemas.microsoft.com/office/drawing/2014/main" id="{97FD606A-11AC-1F45-BCC2-16D3C4489D5E}"/>
              </a:ext>
            </a:extLst>
          </p:cNvPr>
          <p:cNvSpPr>
            <a:spLocks noChangeArrowheads="1" noChangeShapeType="1" noTextEdit="1"/>
          </p:cNvSpPr>
          <p:nvPr/>
        </p:nvSpPr>
        <p:spPr bwMode="auto">
          <a:xfrm>
            <a:off x="2133600" y="990600"/>
            <a:ext cx="4978400" cy="3767138"/>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rPr>
              <a:t>????</a:t>
            </a:r>
          </a:p>
        </p:txBody>
      </p:sp>
      <p:sp>
        <p:nvSpPr>
          <p:cNvPr id="88069" name="Text Box 6">
            <a:extLst>
              <a:ext uri="{FF2B5EF4-FFF2-40B4-BE49-F238E27FC236}">
                <a16:creationId xmlns:a16="http://schemas.microsoft.com/office/drawing/2014/main" id="{28706631-869C-0B4F-B82B-F7B6BC313D2E}"/>
              </a:ext>
            </a:extLst>
          </p:cNvPr>
          <p:cNvSpPr txBox="1">
            <a:spLocks noChangeArrowheads="1"/>
          </p:cNvSpPr>
          <p:nvPr/>
        </p:nvSpPr>
        <p:spPr bwMode="auto">
          <a:xfrm>
            <a:off x="8474075" y="0"/>
            <a:ext cx="669925" cy="3968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FFFFFF"/>
                </a:solidFill>
                <a:latin typeface="Tahoma" panose="020B0604030504040204" pitchFamily="34" charset="0"/>
              </a:rPr>
              <a:t>118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B1697D92-0216-6245-B240-A7BA9C3CC237}"/>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Feast of Unleavened Bread</a:t>
            </a:r>
          </a:p>
        </p:txBody>
      </p:sp>
      <p:pic>
        <p:nvPicPr>
          <p:cNvPr id="161794" name="Picture 3" descr="PesachMatzah">
            <a:hlinkClick r:id="rId3"/>
            <a:extLst>
              <a:ext uri="{FF2B5EF4-FFF2-40B4-BE49-F238E27FC236}">
                <a16:creationId xmlns:a16="http://schemas.microsoft.com/office/drawing/2014/main" id="{036426DC-0EB7-D149-B581-E3AB118D493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3906838"/>
            <a:ext cx="44958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4" descr="bdyeast">
            <a:hlinkClick r:id="rId5"/>
            <a:extLst>
              <a:ext uri="{FF2B5EF4-FFF2-40B4-BE49-F238E27FC236}">
                <a16:creationId xmlns:a16="http://schemas.microsoft.com/office/drawing/2014/main" id="{5354F1D7-4D99-8D40-AA5A-92A316D4FAD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8600" y="1295400"/>
            <a:ext cx="3048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Picture 5" descr="yeast-breadmachine">
            <a:hlinkClick r:id="rId7"/>
            <a:extLst>
              <a:ext uri="{FF2B5EF4-FFF2-40B4-BE49-F238E27FC236}">
                <a16:creationId xmlns:a16="http://schemas.microsoft.com/office/drawing/2014/main" id="{478DF858-CEE8-D747-93D2-9172BD1563D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867400" y="1371600"/>
            <a:ext cx="30480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6" descr="yeast">
            <a:hlinkClick r:id="rId9"/>
            <a:extLst>
              <a:ext uri="{FF2B5EF4-FFF2-40B4-BE49-F238E27FC236}">
                <a16:creationId xmlns:a16="http://schemas.microsoft.com/office/drawing/2014/main" id="{FB6ECA7F-3B90-8E47-B63D-C5A2B0A17193}"/>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429000" y="1295400"/>
            <a:ext cx="21510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 descr="Purim">
            <a:extLst>
              <a:ext uri="{FF2B5EF4-FFF2-40B4-BE49-F238E27FC236}">
                <a16:creationId xmlns:a16="http://schemas.microsoft.com/office/drawing/2014/main" id="{24C8A34A-94AC-3840-80A1-5D563B3274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Rectangle 3">
            <a:extLst>
              <a:ext uri="{FF2B5EF4-FFF2-40B4-BE49-F238E27FC236}">
                <a16:creationId xmlns:a16="http://schemas.microsoft.com/office/drawing/2014/main" id="{99D0A598-ADAA-FC4F-B398-FCF5469F506E}"/>
              </a:ext>
            </a:extLst>
          </p:cNvPr>
          <p:cNvSpPr>
            <a:spLocks noGrp="1" noChangeArrowheads="1"/>
          </p:cNvSpPr>
          <p:nvPr>
            <p:ph type="title" idx="4294967295"/>
          </p:nvPr>
        </p:nvSpPr>
        <p:spPr>
          <a:xfrm>
            <a:off x="457200" y="76200"/>
            <a:ext cx="8229600" cy="712788"/>
          </a:xfrm>
          <a:gradFill rotWithShape="1">
            <a:gsLst>
              <a:gs pos="0">
                <a:srgbClr val="760000"/>
              </a:gs>
              <a:gs pos="50000">
                <a:srgbClr val="FF0000"/>
              </a:gs>
              <a:gs pos="100000">
                <a:srgbClr val="760000"/>
              </a:gs>
            </a:gsLst>
            <a:lin ang="5400000" scaled="1"/>
          </a:gradFill>
        </p:spPr>
        <p:txBody>
          <a:bodyPr/>
          <a:lstStyle/>
          <a:p>
            <a:pPr eaLnBrk="1" hangingPunct="1"/>
            <a:r>
              <a:rPr lang="ja-JP" altLang="en-US" sz="4000">
                <a:solidFill>
                  <a:schemeClr val="tx1"/>
                </a:solidFill>
                <a:ea typeface="ＭＳ Ｐゴシック" panose="020B0600070205080204" pitchFamily="34" charset="-128"/>
              </a:rPr>
              <a:t>“</a:t>
            </a:r>
            <a:r>
              <a:rPr lang="en-US" altLang="ja-JP" sz="4000">
                <a:solidFill>
                  <a:schemeClr val="tx1"/>
                </a:solidFill>
                <a:ea typeface="ＭＳ Ｐゴシック" panose="020B0600070205080204" pitchFamily="34" charset="-128"/>
              </a:rPr>
              <a:t>Burn All the Yeast!</a:t>
            </a:r>
            <a:r>
              <a:rPr lang="ja-JP" altLang="en-US" sz="4000">
                <a:solidFill>
                  <a:schemeClr val="tx1"/>
                </a:solidFill>
                <a:ea typeface="ＭＳ Ｐゴシック" panose="020B0600070205080204" pitchFamily="34" charset="-128"/>
              </a:rPr>
              <a:t>”</a:t>
            </a:r>
            <a:endParaRPr lang="en-US" altLang="en-US" sz="4000">
              <a:solidFill>
                <a:schemeClr val="tx1"/>
              </a:solidFill>
              <a:ea typeface="ＭＳ Ｐゴシック"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0AF35C41-FEA8-7349-BF16-73DB41A72A44}"/>
              </a:ext>
            </a:extLst>
          </p:cNvPr>
          <p:cNvSpPr>
            <a:spLocks noChangeArrowheads="1"/>
          </p:cNvSpPr>
          <p:nvPr/>
        </p:nvSpPr>
        <p:spPr bwMode="auto">
          <a:xfrm>
            <a:off x="0" y="0"/>
            <a:ext cx="9144000" cy="6858000"/>
          </a:xfrm>
          <a:prstGeom prst="rect">
            <a:avLst/>
          </a:prstGeom>
          <a:solidFill>
            <a:srgbClr val="000000">
              <a:alpha val="2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5891" name="AutoShape 3">
            <a:extLst>
              <a:ext uri="{FF2B5EF4-FFF2-40B4-BE49-F238E27FC236}">
                <a16:creationId xmlns:a16="http://schemas.microsoft.com/office/drawing/2014/main" id="{466CAAF4-924D-E64C-A999-469E4248E117}"/>
              </a:ext>
            </a:extLst>
          </p:cNvPr>
          <p:cNvSpPr>
            <a:spLocks noChangeArrowheads="1"/>
          </p:cNvSpPr>
          <p:nvPr/>
        </p:nvSpPr>
        <p:spPr bwMode="auto">
          <a:xfrm rot="10800000">
            <a:off x="3048000" y="1295400"/>
            <a:ext cx="1371600" cy="2286000"/>
          </a:xfrm>
          <a:prstGeom prst="upArrow">
            <a:avLst>
              <a:gd name="adj1" fmla="val 50000"/>
              <a:gd name="adj2" fmla="val 41667"/>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0756" name="Text Box 4">
            <a:extLst>
              <a:ext uri="{FF2B5EF4-FFF2-40B4-BE49-F238E27FC236}">
                <a16:creationId xmlns:a16="http://schemas.microsoft.com/office/drawing/2014/main" id="{FC46540C-59A8-C244-A0FA-8EF8422F825A}"/>
              </a:ext>
            </a:extLst>
          </p:cNvPr>
          <p:cNvSpPr txBox="1">
            <a:spLocks noChangeArrowheads="1"/>
          </p:cNvSpPr>
          <p:nvPr/>
        </p:nvSpPr>
        <p:spPr bwMode="auto">
          <a:xfrm rot="-5400000">
            <a:off x="2993231" y="1867694"/>
            <a:ext cx="1541463"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cs typeface="ＭＳ Ｐゴシック" charset="-128"/>
              </a:rPr>
              <a:t>inward</a:t>
            </a:r>
          </a:p>
        </p:txBody>
      </p:sp>
      <p:sp>
        <p:nvSpPr>
          <p:cNvPr id="330757" name="Rectangle 5">
            <a:extLst>
              <a:ext uri="{FF2B5EF4-FFF2-40B4-BE49-F238E27FC236}">
                <a16:creationId xmlns:a16="http://schemas.microsoft.com/office/drawing/2014/main" id="{FAFF282C-C25B-E849-8508-620678734930}"/>
              </a:ext>
            </a:extLst>
          </p:cNvPr>
          <p:cNvSpPr>
            <a:spLocks noGrp="1" noChangeArrowheads="1"/>
          </p:cNvSpPr>
          <p:nvPr>
            <p:ph type="title" idx="4294967295"/>
          </p:nvPr>
        </p:nvSpPr>
        <p:spPr>
          <a:xfrm>
            <a:off x="-228600" y="3886200"/>
            <a:ext cx="8229600" cy="1874838"/>
          </a:xfrm>
        </p:spPr>
        <p:txBody>
          <a:bodyPr anchor="t">
            <a:spAutoFit/>
          </a:bodyPr>
          <a:lstStyle/>
          <a:p>
            <a:pPr eaLnBrk="1" hangingPunct="1">
              <a:spcBef>
                <a:spcPct val="50000"/>
              </a:spcBef>
            </a:pPr>
            <a:r>
              <a:rPr lang="en-US" altLang="en-US" sz="11700" b="1">
                <a:solidFill>
                  <a:srgbClr val="FFFFFF"/>
                </a:solidFill>
                <a:latin typeface="Century Gothic" panose="020B0502020202020204" pitchFamily="34" charset="0"/>
                <a:ea typeface="方正水柱简体" pitchFamily="65" charset="-122"/>
              </a:rPr>
              <a:t>Think!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3" descr="Ominous Sky Wallpaper with Cross and Thorns.jpg">
            <a:extLst>
              <a:ext uri="{FF2B5EF4-FFF2-40B4-BE49-F238E27FC236}">
                <a16:creationId xmlns:a16="http://schemas.microsoft.com/office/drawing/2014/main" id="{FA9EA0A6-A0CA-6049-8CA8-E6A260F1E78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Title 1">
            <a:extLst>
              <a:ext uri="{FF2B5EF4-FFF2-40B4-BE49-F238E27FC236}">
                <a16:creationId xmlns:a16="http://schemas.microsoft.com/office/drawing/2014/main" id="{06336A43-70CA-C44E-B26F-ED9998CDA346}"/>
              </a:ext>
            </a:extLst>
          </p:cNvPr>
          <p:cNvSpPr>
            <a:spLocks noGrp="1"/>
          </p:cNvSpPr>
          <p:nvPr>
            <p:ph type="ctrTitle" idx="4294967295"/>
          </p:nvPr>
        </p:nvSpPr>
        <p:spPr>
          <a:xfrm>
            <a:off x="0" y="6076950"/>
            <a:ext cx="9144000" cy="704850"/>
          </a:xfrm>
          <a:effectLst>
            <a:outerShdw blurRad="63500" dist="35921" dir="2700000" algn="ctr" rotWithShape="0">
              <a:srgbClr val="000000">
                <a:alpha val="74997"/>
              </a:srgbClr>
            </a:outerShdw>
          </a:effectLst>
        </p:spPr>
        <p:txBody>
          <a:bodyPr/>
          <a:lstStyle/>
          <a:p>
            <a:pPr eaLnBrk="1" hangingPunct="1"/>
            <a:r>
              <a:rPr lang="en-US" altLang="en-US" sz="3200" i="1">
                <a:solidFill>
                  <a:schemeClr val="bg1"/>
                </a:solidFill>
                <a:latin typeface="Aramis Regular" charset="0"/>
              </a:rPr>
              <a:t>Look in all four directions!</a:t>
            </a:r>
            <a:endParaRPr lang="en-US" altLang="en-US" sz="3600"/>
          </a:p>
        </p:txBody>
      </p:sp>
      <p:sp>
        <p:nvSpPr>
          <p:cNvPr id="332804" name="Title 1">
            <a:extLst>
              <a:ext uri="{FF2B5EF4-FFF2-40B4-BE49-F238E27FC236}">
                <a16:creationId xmlns:a16="http://schemas.microsoft.com/office/drawing/2014/main" id="{A31E12EF-E503-4F49-9E68-12BB88D0A00B}"/>
              </a:ext>
            </a:extLst>
          </p:cNvPr>
          <p:cNvSpPr>
            <a:spLocks/>
          </p:cNvSpPr>
          <p:nvPr/>
        </p:nvSpPr>
        <p:spPr bwMode="auto">
          <a:xfrm>
            <a:off x="152400" y="76200"/>
            <a:ext cx="4267200" cy="4762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i="1">
                <a:solidFill>
                  <a:schemeClr val="bg1"/>
                </a:solidFill>
                <a:latin typeface="Aramis Regular" charset="0"/>
              </a:rPr>
              <a:t>The Four Directions</a:t>
            </a:r>
            <a:endParaRPr lang="en-US" altLang="en-US" sz="4000">
              <a:latin typeface="Calibri" panose="020F0502020204030204" pitchFamily="34" charset="0"/>
            </a:endParaRPr>
          </a:p>
        </p:txBody>
      </p:sp>
      <p:sp>
        <p:nvSpPr>
          <p:cNvPr id="167940" name="AutoShape 5">
            <a:extLst>
              <a:ext uri="{FF2B5EF4-FFF2-40B4-BE49-F238E27FC236}">
                <a16:creationId xmlns:a16="http://schemas.microsoft.com/office/drawing/2014/main" id="{34F88FD2-367B-9941-A46C-F639ED0E680C}"/>
              </a:ext>
            </a:extLst>
          </p:cNvPr>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2806" name="Text Box 6">
            <a:extLst>
              <a:ext uri="{FF2B5EF4-FFF2-40B4-BE49-F238E27FC236}">
                <a16:creationId xmlns:a16="http://schemas.microsoft.com/office/drawing/2014/main" id="{BDBB8BDE-43AF-1B44-872D-66652260FDDE}"/>
              </a:ext>
            </a:extLst>
          </p:cNvPr>
          <p:cNvSpPr txBox="1">
            <a:spLocks noChangeArrowheads="1"/>
          </p:cNvSpPr>
          <p:nvPr/>
        </p:nvSpPr>
        <p:spPr bwMode="auto">
          <a:xfrm rot="-5400000">
            <a:off x="3740150" y="981075"/>
            <a:ext cx="1755775"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outward</a:t>
            </a:r>
          </a:p>
        </p:txBody>
      </p:sp>
      <p:sp>
        <p:nvSpPr>
          <p:cNvPr id="167942" name="AutoShape 7">
            <a:extLst>
              <a:ext uri="{FF2B5EF4-FFF2-40B4-BE49-F238E27FC236}">
                <a16:creationId xmlns:a16="http://schemas.microsoft.com/office/drawing/2014/main" id="{3C248450-2C57-6543-9034-08C33B29342A}"/>
              </a:ext>
            </a:extLst>
          </p:cNvPr>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2808" name="Text Box 8">
            <a:extLst>
              <a:ext uri="{FF2B5EF4-FFF2-40B4-BE49-F238E27FC236}">
                <a16:creationId xmlns:a16="http://schemas.microsoft.com/office/drawing/2014/main" id="{4E93800A-9A86-9C4A-BD04-A2CF6175ED77}"/>
              </a:ext>
            </a:extLst>
          </p:cNvPr>
          <p:cNvSpPr txBox="1">
            <a:spLocks noChangeArrowheads="1"/>
          </p:cNvSpPr>
          <p:nvPr/>
        </p:nvSpPr>
        <p:spPr bwMode="auto">
          <a:xfrm>
            <a:off x="2795588" y="2270125"/>
            <a:ext cx="1014412"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back</a:t>
            </a:r>
          </a:p>
        </p:txBody>
      </p:sp>
      <p:sp>
        <p:nvSpPr>
          <p:cNvPr id="167944" name="AutoShape 9">
            <a:extLst>
              <a:ext uri="{FF2B5EF4-FFF2-40B4-BE49-F238E27FC236}">
                <a16:creationId xmlns:a16="http://schemas.microsoft.com/office/drawing/2014/main" id="{942E611E-708F-CE46-8B92-82A07B6CE1DF}"/>
              </a:ext>
            </a:extLst>
          </p:cNvPr>
          <p:cNvSpPr>
            <a:spLocks noChangeArrowheads="1"/>
          </p:cNvSpPr>
          <p:nvPr/>
        </p:nvSpPr>
        <p:spPr bwMode="auto">
          <a:xfrm rot="5400000">
            <a:off x="5486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2810" name="Text Box 10">
            <a:extLst>
              <a:ext uri="{FF2B5EF4-FFF2-40B4-BE49-F238E27FC236}">
                <a16:creationId xmlns:a16="http://schemas.microsoft.com/office/drawing/2014/main" id="{322707B4-98D0-BB49-945F-FBD2FDD09914}"/>
              </a:ext>
            </a:extLst>
          </p:cNvPr>
          <p:cNvSpPr txBox="1">
            <a:spLocks noChangeArrowheads="1"/>
          </p:cNvSpPr>
          <p:nvPr/>
        </p:nvSpPr>
        <p:spPr bwMode="auto">
          <a:xfrm>
            <a:off x="5257800" y="2270125"/>
            <a:ext cx="1670050"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forward</a:t>
            </a:r>
          </a:p>
        </p:txBody>
      </p:sp>
      <p:sp>
        <p:nvSpPr>
          <p:cNvPr id="167946" name="AutoShape 11">
            <a:extLst>
              <a:ext uri="{FF2B5EF4-FFF2-40B4-BE49-F238E27FC236}">
                <a16:creationId xmlns:a16="http://schemas.microsoft.com/office/drawing/2014/main" id="{E24BC5C3-DB2F-CA42-BFDA-31DD50287C5E}"/>
              </a:ext>
            </a:extLst>
          </p:cNvPr>
          <p:cNvSpPr>
            <a:spLocks noChangeArrowheads="1"/>
          </p:cNvSpPr>
          <p:nvPr/>
        </p:nvSpPr>
        <p:spPr bwMode="auto">
          <a:xfrm rot="10800000">
            <a:off x="3962400" y="2971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2812" name="Text Box 12">
            <a:extLst>
              <a:ext uri="{FF2B5EF4-FFF2-40B4-BE49-F238E27FC236}">
                <a16:creationId xmlns:a16="http://schemas.microsoft.com/office/drawing/2014/main" id="{04F59A48-A454-404C-B1F2-B69393C5EDB9}"/>
              </a:ext>
            </a:extLst>
          </p:cNvPr>
          <p:cNvSpPr txBox="1">
            <a:spLocks noChangeArrowheads="1"/>
          </p:cNvSpPr>
          <p:nvPr/>
        </p:nvSpPr>
        <p:spPr bwMode="auto">
          <a:xfrm rot="-5400000">
            <a:off x="3907631" y="3620294"/>
            <a:ext cx="1541463"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inward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4D76178A-C035-F544-B507-4F704C825A56}"/>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334851" name="Rectangle 3">
            <a:extLst>
              <a:ext uri="{FF2B5EF4-FFF2-40B4-BE49-F238E27FC236}">
                <a16:creationId xmlns:a16="http://schemas.microsoft.com/office/drawing/2014/main" id="{86EA2288-D197-184B-B848-54EBCF713C29}"/>
              </a:ext>
            </a:extLst>
          </p:cNvPr>
          <p:cNvSpPr>
            <a:spLocks noGrp="1" noChangeArrowheads="1"/>
          </p:cNvSpPr>
          <p:nvPr>
            <p:ph type="title" idx="4294967295"/>
          </p:nvPr>
        </p:nvSpPr>
        <p:spPr>
          <a:xfrm>
            <a:off x="219075" y="227013"/>
            <a:ext cx="4733925" cy="763587"/>
          </a:xfrm>
          <a:effectLst>
            <a:outerShdw blurRad="63500" dist="38099" dir="2700000" algn="ctr" rotWithShape="0">
              <a:schemeClr val="bg2">
                <a:alpha val="74997"/>
              </a:schemeClr>
            </a:outerShdw>
          </a:effectLst>
        </p:spPr>
        <p:txBody>
          <a:bodyPr/>
          <a:lstStyle/>
          <a:p>
            <a:pPr eaLnBrk="1" hangingPunct="1">
              <a:defRPr/>
            </a:pPr>
            <a:r>
              <a:rPr lang="en-US">
                <a:ea typeface="+mj-ea"/>
                <a:cs typeface="+mj-cs"/>
              </a:rPr>
              <a:t>The Four Directions</a:t>
            </a:r>
          </a:p>
        </p:txBody>
      </p:sp>
      <p:sp>
        <p:nvSpPr>
          <p:cNvPr id="169987" name="Rectangle 4">
            <a:extLst>
              <a:ext uri="{FF2B5EF4-FFF2-40B4-BE49-F238E27FC236}">
                <a16:creationId xmlns:a16="http://schemas.microsoft.com/office/drawing/2014/main" id="{B9B21DFC-4DCB-FC43-AE25-605FC282FDA5}"/>
              </a:ext>
            </a:extLst>
          </p:cNvPr>
          <p:cNvSpPr>
            <a:spLocks noChangeArrowheads="1"/>
          </p:cNvSpPr>
          <p:nvPr/>
        </p:nvSpPr>
        <p:spPr bwMode="auto">
          <a:xfrm>
            <a:off x="0" y="19907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aphicFrame>
        <p:nvGraphicFramePr>
          <p:cNvPr id="334853" name="Group 5">
            <a:extLst>
              <a:ext uri="{FF2B5EF4-FFF2-40B4-BE49-F238E27FC236}">
                <a16:creationId xmlns:a16="http://schemas.microsoft.com/office/drawing/2014/main" id="{0015D0DA-FEB1-E343-A7E7-385DEABD99D6}"/>
              </a:ext>
            </a:extLst>
          </p:cNvPr>
          <p:cNvGraphicFramePr>
            <a:graphicFrameLocks noGrp="1"/>
          </p:cNvGraphicFramePr>
          <p:nvPr/>
        </p:nvGraphicFramePr>
        <p:xfrm>
          <a:off x="0" y="1066800"/>
          <a:ext cx="7848600" cy="5791200"/>
        </p:xfrm>
        <a:graphic>
          <a:graphicData uri="http://schemas.openxmlformats.org/drawingml/2006/table">
            <a:tbl>
              <a:tblPr/>
              <a:tblGrid>
                <a:gridCol w="1295400">
                  <a:extLst>
                    <a:ext uri="{9D8B030D-6E8A-4147-A177-3AD203B41FA5}">
                      <a16:colId xmlns:a16="http://schemas.microsoft.com/office/drawing/2014/main" val="20000"/>
                    </a:ext>
                  </a:extLst>
                </a:gridCol>
                <a:gridCol w="3073400">
                  <a:extLst>
                    <a:ext uri="{9D8B030D-6E8A-4147-A177-3AD203B41FA5}">
                      <a16:colId xmlns:a16="http://schemas.microsoft.com/office/drawing/2014/main" val="20001"/>
                    </a:ext>
                  </a:extLst>
                </a:gridCol>
                <a:gridCol w="3479800">
                  <a:extLst>
                    <a:ext uri="{9D8B030D-6E8A-4147-A177-3AD203B41FA5}">
                      <a16:colId xmlns:a16="http://schemas.microsoft.com/office/drawing/2014/main" val="20002"/>
                    </a:ext>
                  </a:extLst>
                </a:gridCol>
              </a:tblGrid>
              <a:tr h="151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1" i="1" u="none" strike="noStrike" cap="none" normalizeH="0" baseline="0" dirty="0">
                          <a:ln>
                            <a:noFill/>
                          </a:ln>
                          <a:solidFill>
                            <a:schemeClr val="tx1"/>
                          </a:solidFill>
                          <a:effectLst/>
                          <a:latin typeface="Arial" charset="0"/>
                          <a:ea typeface="宋体" charset="0"/>
                          <a:cs typeface="宋体" charset="0"/>
                        </a:rPr>
                        <a:t>Look...</a:t>
                      </a:r>
                      <a:endParaRPr kumimoji="0" lang="en-US" sz="2800" b="1" i="1"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200" b="1" i="1" u="none" strike="noStrike" cap="none" normalizeH="0" baseline="0">
                          <a:ln>
                            <a:noFill/>
                          </a:ln>
                          <a:solidFill>
                            <a:srgbClr val="000000"/>
                          </a:solidFill>
                          <a:effectLst/>
                          <a:latin typeface="Times" charset="0"/>
                          <a:ea typeface="宋体" charset="0"/>
                          <a:cs typeface="宋体" charset="0"/>
                        </a:rPr>
                        <a:t>Passover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200" b="1" i="1" u="none" strike="noStrike" cap="none" normalizeH="0" baseline="0">
                          <a:ln>
                            <a:noFill/>
                          </a:ln>
                          <a:solidFill>
                            <a:srgbClr val="000000"/>
                          </a:solidFill>
                          <a:effectLst/>
                          <a:latin typeface="Times" charset="0"/>
                          <a:ea typeface="宋体" charset="0"/>
                          <a:cs typeface="宋体" charset="0"/>
                        </a:rPr>
                        <a:t>(Jewish)</a:t>
                      </a:r>
                      <a:endParaRPr kumimoji="0" lang="en-US" altLang="zh-CN" sz="5400" b="0" i="0" u="none" strike="noStrike" cap="none" normalizeH="0" baseline="0">
                        <a:ln>
                          <a:noFill/>
                        </a:ln>
                        <a:solidFill>
                          <a:schemeClr val="tx1"/>
                        </a:solidFill>
                        <a:effectLst/>
                        <a:latin typeface="Arial" charset="0"/>
                        <a:ea typeface="宋体" charset="0"/>
                        <a:cs typeface="宋体" charset="0"/>
                      </a:endParaRPr>
                    </a:p>
                  </a:txBody>
                  <a:tcP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1" u="none" strike="noStrike" cap="none" normalizeH="0" baseline="0" dirty="0">
                          <a:ln>
                            <a:noFill/>
                          </a:ln>
                          <a:solidFill>
                            <a:srgbClr val="000000"/>
                          </a:solidFill>
                          <a:effectLst/>
                          <a:latin typeface="Times" charset="0"/>
                          <a:ea typeface="宋体" charset="0"/>
                          <a:cs typeface="宋体" charset="0"/>
                        </a:rPr>
                        <a:t>Lord</a:t>
                      </a:r>
                      <a:r>
                        <a:rPr kumimoji="0" lang="fr-FR" altLang="zh-CN" sz="3200" b="1" i="1" u="none" strike="noStrike" cap="none" normalizeH="0" baseline="0" dirty="0">
                          <a:ln>
                            <a:noFill/>
                          </a:ln>
                          <a:solidFill>
                            <a:srgbClr val="000000"/>
                          </a:solidFill>
                          <a:effectLst/>
                          <a:latin typeface="Times" charset="0"/>
                          <a:ea typeface="宋体" charset="0"/>
                          <a:cs typeface="宋体" charset="0"/>
                        </a:rPr>
                        <a:t>'</a:t>
                      </a:r>
                      <a:r>
                        <a:rPr kumimoji="0" lang="en-US" altLang="zh-CN" sz="3200" b="1" i="1" u="none" strike="noStrike" cap="none" normalizeH="0" baseline="0" dirty="0">
                          <a:ln>
                            <a:noFill/>
                          </a:ln>
                          <a:solidFill>
                            <a:srgbClr val="000000"/>
                          </a:solidFill>
                          <a:effectLst/>
                          <a:latin typeface="Times" charset="0"/>
                          <a:ea typeface="宋体" charset="0"/>
                          <a:cs typeface="宋体" charset="0"/>
                        </a:rPr>
                        <a:t>s Supper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1" u="none" strike="noStrike" cap="none" normalizeH="0" baseline="0" dirty="0">
                          <a:ln>
                            <a:noFill/>
                          </a:ln>
                          <a:solidFill>
                            <a:srgbClr val="000000"/>
                          </a:solidFill>
                          <a:effectLst/>
                          <a:latin typeface="Times" charset="0"/>
                          <a:ea typeface="宋体" charset="0"/>
                          <a:cs typeface="宋体" charset="0"/>
                        </a:rPr>
                        <a:t>(Christian)</a:t>
                      </a:r>
                      <a:endParaRPr kumimoji="0" lang="en-US" altLang="zh-CN" sz="3600" b="0" i="0" u="none" strike="noStrike" cap="none" normalizeH="0" baseline="0" dirty="0">
                        <a:ln>
                          <a:noFill/>
                        </a:ln>
                        <a:solidFill>
                          <a:schemeClr val="tx1"/>
                        </a:solidFill>
                        <a:effectLst/>
                        <a:latin typeface="Tahoma" charset="0"/>
                        <a:ea typeface="宋体" charset="0"/>
                        <a:cs typeface="宋体" charset="0"/>
                      </a:endParaRPr>
                    </a:p>
                  </a:txBody>
                  <a:tcP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106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chemeClr val="tx1"/>
                          </a:solidFill>
                          <a:effectLst/>
                          <a:latin typeface="Times" charset="0"/>
                          <a:ea typeface="宋体" charset="0"/>
                          <a:cs typeface="宋体" charset="0"/>
                        </a:rPr>
                        <a:t>Outward</a:t>
                      </a:r>
                      <a:endParaRPr kumimoji="0" lang="en-US" altLang="zh-CN" sz="4000" b="0" i="1" u="none" strike="noStrike" cap="none" normalizeH="0" baseline="0">
                        <a:ln>
                          <a:noFill/>
                        </a:ln>
                        <a:solidFill>
                          <a:schemeClr val="tx1"/>
                        </a:solidFill>
                        <a:effectLst/>
                        <a:latin typeface="Arial" charset="0"/>
                        <a:ea typeface="宋体" charset="0"/>
                        <a:cs typeface="宋体"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Whole family involved</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(Exod. 12:3-4, 16)</a:t>
                      </a:r>
                      <a:endParaRPr kumimoji="0" lang="en-US" altLang="zh-CN" sz="4000" b="0" i="0" u="none" strike="noStrike" cap="none" normalizeH="0" baseline="0">
                        <a:ln>
                          <a:noFill/>
                        </a:ln>
                        <a:solidFill>
                          <a:srgbClr val="DDDDDD"/>
                        </a:solidFill>
                        <a:effectLst>
                          <a:outerShdw blurRad="38100" dist="38100" dir="2700000" algn="tl">
                            <a:srgbClr val="000000"/>
                          </a:outerShdw>
                        </a:effectLst>
                        <a:latin typeface="Arial" charset="0"/>
                        <a:ea typeface="宋体" charset="0"/>
                        <a:cs typeface="宋体"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Fellowship and unity</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(1 Cor. 11:17-22; 10:16-17)</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68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chemeClr val="tx1"/>
                          </a:solidFill>
                          <a:effectLst/>
                          <a:latin typeface="Times" charset="0"/>
                          <a:ea typeface="宋体" charset="0"/>
                          <a:cs typeface="宋体" charset="0"/>
                        </a:rPr>
                        <a:t>Back</a:t>
                      </a:r>
                      <a:endParaRPr kumimoji="0" lang="en-US" altLang="zh-CN" sz="4000" b="0" i="1" u="none" strike="noStrike" cap="none" normalizeH="0" baseline="0">
                        <a:ln>
                          <a:noFill/>
                        </a:ln>
                        <a:solidFill>
                          <a:schemeClr val="tx1"/>
                        </a:solidFill>
                        <a:effectLst/>
                        <a:latin typeface="Arial" charset="0"/>
                        <a:ea typeface="宋体" charset="0"/>
                        <a:cs typeface="宋体" charset="0"/>
                      </a:endParaRPr>
                    </a:p>
                  </a:txBody>
                  <a:tcPr horzOverflow="overflow">
                    <a:lnL>
                      <a:noFill/>
                    </a:lnL>
                    <a:lnR>
                      <a:noFill/>
                    </a:lnR>
                    <a:lnT>
                      <a:noFill/>
                    </a:lnT>
                    <a:lnB>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Deliverance from Egypt</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(Exod. 12:31-42)</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Deliverance from sin</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(1 Cor. 11:23-25)</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6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chemeClr val="tx1"/>
                          </a:solidFill>
                          <a:effectLst/>
                          <a:latin typeface="Times" charset="0"/>
                          <a:ea typeface="宋体" charset="0"/>
                          <a:cs typeface="宋体" charset="0"/>
                        </a:rPr>
                        <a:t>Forward</a:t>
                      </a:r>
                      <a:endParaRPr kumimoji="0" lang="en-US" altLang="zh-CN" sz="4000" b="0" i="1" u="none" strike="noStrike" cap="none" normalizeH="0" baseline="0">
                        <a:ln>
                          <a:noFill/>
                        </a:ln>
                        <a:solidFill>
                          <a:schemeClr val="tx1"/>
                        </a:solidFill>
                        <a:effectLst/>
                        <a:latin typeface="Arial" charset="0"/>
                        <a:ea typeface="宋体" charset="0"/>
                        <a:cs typeface="宋体" charset="0"/>
                      </a:endParaRPr>
                    </a:p>
                  </a:txBody>
                  <a:tcPr horzOverflow="overflow">
                    <a:lnL>
                      <a:noFill/>
                    </a:lnL>
                    <a:lnR>
                      <a:noFill/>
                    </a:lnR>
                    <a:lnT>
                      <a:noFill/>
                    </a:lnT>
                    <a:lnB>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Wait for messianic age</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(Ezek. 45:21)</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Anticipate return of Christ</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(1 Cor. 11:26; Mark 14:25)</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68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chemeClr val="tx1"/>
                          </a:solidFill>
                          <a:effectLst/>
                          <a:latin typeface="Times" charset="0"/>
                          <a:ea typeface="宋体" charset="0"/>
                          <a:cs typeface="宋体" charset="0"/>
                        </a:rPr>
                        <a:t>Inward</a:t>
                      </a:r>
                      <a:endParaRPr kumimoji="0" lang="en-US" altLang="zh-CN" sz="4000" b="0" i="1" u="none" strike="noStrike" cap="none" normalizeH="0" baseline="0">
                        <a:ln>
                          <a:noFill/>
                        </a:ln>
                        <a:solidFill>
                          <a:schemeClr val="tx1"/>
                        </a:solidFill>
                        <a:effectLst/>
                        <a:latin typeface="Arial" charset="0"/>
                        <a:ea typeface="宋体" charset="0"/>
                        <a:cs typeface="宋体" charset="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Purify house of leaven or evil</a:t>
                      </a:r>
                      <a:r>
                        <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rPr>
                        <a:t> </a:t>
                      </a: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(Exod. 12:8, 15)</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Examine sin in yourself </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 (1 Cor. 11:27-32; cf. 5:6-8)</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0007" name="Rectangle 26">
            <a:extLst>
              <a:ext uri="{FF2B5EF4-FFF2-40B4-BE49-F238E27FC236}">
                <a16:creationId xmlns:a16="http://schemas.microsoft.com/office/drawing/2014/main" id="{E16CA0F7-66BB-0649-9E91-80245B892B2A}"/>
              </a:ext>
            </a:extLst>
          </p:cNvPr>
          <p:cNvSpPr>
            <a:spLocks noChangeArrowheads="1"/>
          </p:cNvSpPr>
          <p:nvPr/>
        </p:nvSpPr>
        <p:spPr bwMode="auto">
          <a:xfrm>
            <a:off x="0" y="4151313"/>
            <a:ext cx="184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100">
                <a:latin typeface="Times" pitchFamily="2" charset="0"/>
                <a:ea typeface="宋体" panose="02010600030101010101" pitchFamily="2" charset="-122"/>
              </a:rPr>
            </a:br>
            <a:endParaRPr lang="en-US" altLang="zh-CN" sz="1800">
              <a:ea typeface="宋体" panose="02010600030101010101" pitchFamily="2" charset="-122"/>
            </a:endParaRPr>
          </a:p>
        </p:txBody>
      </p:sp>
      <p:sp>
        <p:nvSpPr>
          <p:cNvPr id="170008" name="Text Box 27">
            <a:extLst>
              <a:ext uri="{FF2B5EF4-FFF2-40B4-BE49-F238E27FC236}">
                <a16:creationId xmlns:a16="http://schemas.microsoft.com/office/drawing/2014/main" id="{0BA26760-39B1-7D4C-B2CE-FD37F7532EE5}"/>
              </a:ext>
            </a:extLst>
          </p:cNvPr>
          <p:cNvSpPr txBox="1">
            <a:spLocks noChangeArrowheads="1"/>
          </p:cNvSpPr>
          <p:nvPr/>
        </p:nvSpPr>
        <p:spPr bwMode="auto">
          <a:xfrm>
            <a:off x="5181600" y="90488"/>
            <a:ext cx="2590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800">
                <a:solidFill>
                  <a:srgbClr val="DDDDDD"/>
                </a:solidFill>
                <a:latin typeface="Tahoma" panose="020B0604030504040204" pitchFamily="34" charset="0"/>
              </a:rPr>
              <a:t>(Adapted from David Watson, </a:t>
            </a:r>
            <a:r>
              <a:rPr lang="en-US" altLang="en-US" sz="1800" i="1">
                <a:solidFill>
                  <a:srgbClr val="DDDDDD"/>
                </a:solidFill>
                <a:latin typeface="Tahoma" panose="020B0604030504040204" pitchFamily="34" charset="0"/>
              </a:rPr>
              <a:t>I Believe in the Holy Spirit</a:t>
            </a:r>
            <a:r>
              <a:rPr lang="en-US" altLang="en-US" sz="1800">
                <a:solidFill>
                  <a:srgbClr val="DDDDDD"/>
                </a:solidFill>
                <a:latin typeface="Tahoma" panose="020B0604030504040204" pitchFamily="34" charset="0"/>
              </a:rPr>
              <a:t>)</a:t>
            </a:r>
          </a:p>
        </p:txBody>
      </p:sp>
      <p:sp>
        <p:nvSpPr>
          <p:cNvPr id="170009" name="Text Box 28">
            <a:extLst>
              <a:ext uri="{FF2B5EF4-FFF2-40B4-BE49-F238E27FC236}">
                <a16:creationId xmlns:a16="http://schemas.microsoft.com/office/drawing/2014/main" id="{E212E7F6-67B2-394E-A723-91D52EEB2329}"/>
              </a:ext>
            </a:extLst>
          </p:cNvPr>
          <p:cNvSpPr txBox="1">
            <a:spLocks noChangeArrowheads="1"/>
          </p:cNvSpPr>
          <p:nvPr/>
        </p:nvSpPr>
        <p:spPr bwMode="auto">
          <a:xfrm>
            <a:off x="8397875" y="82550"/>
            <a:ext cx="669925" cy="3968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latin typeface="Tahoma" panose="020B0604030504040204" pitchFamily="34" charset="0"/>
              </a:rPr>
              <a:t>143</a:t>
            </a:r>
          </a:p>
        </p:txBody>
      </p:sp>
      <p:pic>
        <p:nvPicPr>
          <p:cNvPr id="170010" name="Picture 29" descr="j0238633">
            <a:extLst>
              <a:ext uri="{FF2B5EF4-FFF2-40B4-BE49-F238E27FC236}">
                <a16:creationId xmlns:a16="http://schemas.microsoft.com/office/drawing/2014/main" id="{740F2243-51BC-0944-AEAE-0134D0FD90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614488"/>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3" descr="Ominous Sky Wallpaper with Cross and Thorns.jpg">
            <a:extLst>
              <a:ext uri="{FF2B5EF4-FFF2-40B4-BE49-F238E27FC236}">
                <a16:creationId xmlns:a16="http://schemas.microsoft.com/office/drawing/2014/main" id="{608206AE-9BAE-9640-82EA-6495D87F49EF}"/>
              </a:ext>
            </a:extLst>
          </p:cNvPr>
          <p:cNvPicPr>
            <a:picLocks noChangeAspect="1"/>
          </p:cNvPicPr>
          <p:nvPr/>
        </p:nvPicPr>
        <p:blipFill>
          <a:blip r:embed="rId3">
            <a:lum bright="-4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899" name="Title 1">
            <a:extLst>
              <a:ext uri="{FF2B5EF4-FFF2-40B4-BE49-F238E27FC236}">
                <a16:creationId xmlns:a16="http://schemas.microsoft.com/office/drawing/2014/main" id="{A44EE84B-81B6-A346-A699-6B22D82AE459}"/>
              </a:ext>
            </a:extLst>
          </p:cNvPr>
          <p:cNvSpPr>
            <a:spLocks/>
          </p:cNvSpPr>
          <p:nvPr/>
        </p:nvSpPr>
        <p:spPr bwMode="auto">
          <a:xfrm>
            <a:off x="152400" y="76200"/>
            <a:ext cx="4267200" cy="4762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i="1">
                <a:solidFill>
                  <a:schemeClr val="bg1"/>
                </a:solidFill>
                <a:latin typeface="Aramis Regular" charset="0"/>
              </a:rPr>
              <a:t>The Main Idea</a:t>
            </a:r>
            <a:endParaRPr lang="en-US" altLang="en-US" sz="4000">
              <a:latin typeface="Calibri" panose="020F0502020204030204" pitchFamily="34" charset="0"/>
            </a:endParaRPr>
          </a:p>
        </p:txBody>
      </p:sp>
      <p:sp>
        <p:nvSpPr>
          <p:cNvPr id="172035" name="AutoShape 4">
            <a:extLst>
              <a:ext uri="{FF2B5EF4-FFF2-40B4-BE49-F238E27FC236}">
                <a16:creationId xmlns:a16="http://schemas.microsoft.com/office/drawing/2014/main" id="{BFAC87C7-F72D-3E43-BBFC-CD65DB6EE51F}"/>
              </a:ext>
            </a:extLst>
          </p:cNvPr>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6901" name="Text Box 5">
            <a:extLst>
              <a:ext uri="{FF2B5EF4-FFF2-40B4-BE49-F238E27FC236}">
                <a16:creationId xmlns:a16="http://schemas.microsoft.com/office/drawing/2014/main" id="{849C39E7-3C14-4648-9182-5DC3CBE308B4}"/>
              </a:ext>
            </a:extLst>
          </p:cNvPr>
          <p:cNvSpPr txBox="1">
            <a:spLocks noChangeArrowheads="1"/>
          </p:cNvSpPr>
          <p:nvPr/>
        </p:nvSpPr>
        <p:spPr bwMode="auto">
          <a:xfrm rot="-5400000">
            <a:off x="3740150" y="981075"/>
            <a:ext cx="1755775"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outward</a:t>
            </a:r>
          </a:p>
        </p:txBody>
      </p:sp>
      <p:sp>
        <p:nvSpPr>
          <p:cNvPr id="172037" name="AutoShape 6">
            <a:extLst>
              <a:ext uri="{FF2B5EF4-FFF2-40B4-BE49-F238E27FC236}">
                <a16:creationId xmlns:a16="http://schemas.microsoft.com/office/drawing/2014/main" id="{3BAB7DE9-1123-2F4A-99C9-6625CFF009E8}"/>
              </a:ext>
            </a:extLst>
          </p:cNvPr>
          <p:cNvSpPr>
            <a:spLocks noChangeArrowheads="1"/>
          </p:cNvSpPr>
          <p:nvPr/>
        </p:nvSpPr>
        <p:spPr bwMode="auto">
          <a:xfrm rot="-5400000">
            <a:off x="2438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6903" name="Text Box 7">
            <a:extLst>
              <a:ext uri="{FF2B5EF4-FFF2-40B4-BE49-F238E27FC236}">
                <a16:creationId xmlns:a16="http://schemas.microsoft.com/office/drawing/2014/main" id="{E7C8F4F6-667B-9F46-A282-17B0E5F8D7DC}"/>
              </a:ext>
            </a:extLst>
          </p:cNvPr>
          <p:cNvSpPr txBox="1">
            <a:spLocks noChangeArrowheads="1"/>
          </p:cNvSpPr>
          <p:nvPr/>
        </p:nvSpPr>
        <p:spPr bwMode="auto">
          <a:xfrm>
            <a:off x="2795588" y="2270125"/>
            <a:ext cx="1014412"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back</a:t>
            </a:r>
          </a:p>
        </p:txBody>
      </p:sp>
      <p:sp>
        <p:nvSpPr>
          <p:cNvPr id="172039" name="AutoShape 8">
            <a:extLst>
              <a:ext uri="{FF2B5EF4-FFF2-40B4-BE49-F238E27FC236}">
                <a16:creationId xmlns:a16="http://schemas.microsoft.com/office/drawing/2014/main" id="{05E5D4B5-F3B9-8D4B-97F6-F24CA1E1A7D6}"/>
              </a:ext>
            </a:extLst>
          </p:cNvPr>
          <p:cNvSpPr>
            <a:spLocks noChangeArrowheads="1"/>
          </p:cNvSpPr>
          <p:nvPr/>
        </p:nvSpPr>
        <p:spPr bwMode="auto">
          <a:xfrm rot="5400000">
            <a:off x="5486400" y="1447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6905" name="Text Box 9">
            <a:extLst>
              <a:ext uri="{FF2B5EF4-FFF2-40B4-BE49-F238E27FC236}">
                <a16:creationId xmlns:a16="http://schemas.microsoft.com/office/drawing/2014/main" id="{FB4D9342-B0ED-0445-A5DC-A04FD84EDE6F}"/>
              </a:ext>
            </a:extLst>
          </p:cNvPr>
          <p:cNvSpPr txBox="1">
            <a:spLocks noChangeArrowheads="1"/>
          </p:cNvSpPr>
          <p:nvPr/>
        </p:nvSpPr>
        <p:spPr bwMode="auto">
          <a:xfrm>
            <a:off x="5257800" y="2270125"/>
            <a:ext cx="1670050"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forward</a:t>
            </a:r>
          </a:p>
        </p:txBody>
      </p:sp>
      <p:sp>
        <p:nvSpPr>
          <p:cNvPr id="172041" name="AutoShape 10">
            <a:extLst>
              <a:ext uri="{FF2B5EF4-FFF2-40B4-BE49-F238E27FC236}">
                <a16:creationId xmlns:a16="http://schemas.microsoft.com/office/drawing/2014/main" id="{26C0C611-DDDD-4B4E-937C-CD1D5C86F2A9}"/>
              </a:ext>
            </a:extLst>
          </p:cNvPr>
          <p:cNvSpPr>
            <a:spLocks noChangeArrowheads="1"/>
          </p:cNvSpPr>
          <p:nvPr/>
        </p:nvSpPr>
        <p:spPr bwMode="auto">
          <a:xfrm rot="10800000">
            <a:off x="3962400" y="2971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6907" name="Text Box 11">
            <a:extLst>
              <a:ext uri="{FF2B5EF4-FFF2-40B4-BE49-F238E27FC236}">
                <a16:creationId xmlns:a16="http://schemas.microsoft.com/office/drawing/2014/main" id="{14B5B00A-2798-6B47-8665-6BC3D17F68BE}"/>
              </a:ext>
            </a:extLst>
          </p:cNvPr>
          <p:cNvSpPr txBox="1">
            <a:spLocks noChangeArrowheads="1"/>
          </p:cNvSpPr>
          <p:nvPr/>
        </p:nvSpPr>
        <p:spPr bwMode="auto">
          <a:xfrm rot="-5400000">
            <a:off x="3907631" y="3620294"/>
            <a:ext cx="1541463"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inward</a:t>
            </a:r>
          </a:p>
        </p:txBody>
      </p:sp>
      <p:sp>
        <p:nvSpPr>
          <p:cNvPr id="336908" name="Title 1">
            <a:extLst>
              <a:ext uri="{FF2B5EF4-FFF2-40B4-BE49-F238E27FC236}">
                <a16:creationId xmlns:a16="http://schemas.microsoft.com/office/drawing/2014/main" id="{06457794-034C-3F44-A010-F32F0B73DD61}"/>
              </a:ext>
            </a:extLst>
          </p:cNvPr>
          <p:cNvSpPr>
            <a:spLocks noGrp="1"/>
          </p:cNvSpPr>
          <p:nvPr>
            <p:ph type="ctrTitle" idx="4294967295"/>
          </p:nvPr>
        </p:nvSpPr>
        <p:spPr>
          <a:xfrm>
            <a:off x="107504" y="4070176"/>
            <a:ext cx="8839200" cy="27432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defRPr/>
            </a:pPr>
            <a:r>
              <a:rPr lang="en-US" sz="4000" b="1" dirty="0">
                <a:solidFill>
                  <a:schemeClr val="bg1"/>
                </a:solidFill>
                <a:effectLst>
                  <a:glow rad="127000">
                    <a:schemeClr val="tx1"/>
                  </a:glow>
                </a:effectLst>
                <a:latin typeface="Arial"/>
                <a:cs typeface="Arial"/>
              </a:rPr>
              <a:t>To properly look </a:t>
            </a:r>
            <a:r>
              <a:rPr lang="en-US" sz="4000" b="1" dirty="0">
                <a:solidFill>
                  <a:srgbClr val="FFFF00"/>
                </a:solidFill>
                <a:effectLst>
                  <a:glow rad="127000">
                    <a:schemeClr val="tx1"/>
                  </a:glow>
                </a:effectLst>
                <a:latin typeface="Arial"/>
                <a:cs typeface="Arial"/>
              </a:rPr>
              <a:t>back</a:t>
            </a:r>
            <a:r>
              <a:rPr lang="en-US" sz="4000" b="1" dirty="0">
                <a:solidFill>
                  <a:schemeClr val="bg1"/>
                </a:solidFill>
                <a:effectLst>
                  <a:glow rad="127000">
                    <a:schemeClr val="tx1"/>
                  </a:glow>
                </a:effectLst>
                <a:latin typeface="Arial"/>
                <a:cs typeface="Arial"/>
              </a:rPr>
              <a:t> on His death and look </a:t>
            </a:r>
            <a:r>
              <a:rPr lang="en-US" sz="4000" b="1" dirty="0">
                <a:solidFill>
                  <a:srgbClr val="FFFF00"/>
                </a:solidFill>
                <a:effectLst>
                  <a:glow rad="127000">
                    <a:schemeClr val="tx1"/>
                  </a:glow>
                </a:effectLst>
                <a:latin typeface="Arial"/>
                <a:cs typeface="Arial"/>
              </a:rPr>
              <a:t>forward</a:t>
            </a:r>
            <a:r>
              <a:rPr lang="en-US" sz="4000" b="1" dirty="0">
                <a:solidFill>
                  <a:schemeClr val="bg1"/>
                </a:solidFill>
                <a:effectLst>
                  <a:glow rad="127000">
                    <a:schemeClr val="tx1"/>
                  </a:glow>
                </a:effectLst>
                <a:latin typeface="Arial"/>
                <a:cs typeface="Arial"/>
              </a:rPr>
              <a:t> to His return, we need to look </a:t>
            </a:r>
            <a:r>
              <a:rPr lang="en-US" sz="4000" b="1" dirty="0">
                <a:solidFill>
                  <a:srgbClr val="FFFF00"/>
                </a:solidFill>
                <a:effectLst>
                  <a:glow rad="127000">
                    <a:schemeClr val="tx1"/>
                  </a:glow>
                </a:effectLst>
                <a:latin typeface="Arial"/>
                <a:cs typeface="Arial"/>
              </a:rPr>
              <a:t>outward</a:t>
            </a:r>
            <a:r>
              <a:rPr lang="en-US" sz="4000" b="1" dirty="0">
                <a:solidFill>
                  <a:schemeClr val="bg1"/>
                </a:solidFill>
                <a:effectLst>
                  <a:glow rad="127000">
                    <a:schemeClr val="tx1"/>
                  </a:glow>
                </a:effectLst>
                <a:latin typeface="Arial"/>
                <a:cs typeface="Arial"/>
              </a:rPr>
              <a:t> for others and look </a:t>
            </a:r>
            <a:r>
              <a:rPr lang="en-US" sz="4000" b="1" dirty="0">
                <a:solidFill>
                  <a:srgbClr val="FFFF00"/>
                </a:solidFill>
                <a:effectLst>
                  <a:glow rad="127000">
                    <a:schemeClr val="tx1"/>
                  </a:glow>
                </a:effectLst>
                <a:latin typeface="Arial"/>
                <a:cs typeface="Arial"/>
              </a:rPr>
              <a:t>inward</a:t>
            </a:r>
            <a:r>
              <a:rPr lang="en-US" sz="4000" b="1" dirty="0">
                <a:solidFill>
                  <a:schemeClr val="bg1"/>
                </a:solidFill>
                <a:effectLst>
                  <a:glow rad="127000">
                    <a:schemeClr val="tx1"/>
                  </a:glow>
                </a:effectLst>
                <a:latin typeface="Arial"/>
                <a:cs typeface="Arial"/>
              </a:rPr>
              <a:t> at our own lives.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3" descr="Biblical Verse and Cross with Thorn Crown.jpg">
            <a:extLst>
              <a:ext uri="{FF2B5EF4-FFF2-40B4-BE49-F238E27FC236}">
                <a16:creationId xmlns:a16="http://schemas.microsoft.com/office/drawing/2014/main" id="{EB23296C-5B32-B541-86C7-1DE8A7AEE38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2" name="Title 1">
            <a:extLst>
              <a:ext uri="{FF2B5EF4-FFF2-40B4-BE49-F238E27FC236}">
                <a16:creationId xmlns:a16="http://schemas.microsoft.com/office/drawing/2014/main" id="{8D5B3454-101C-EE40-B0A2-8C0F39B4BF47}"/>
              </a:ext>
            </a:extLst>
          </p:cNvPr>
          <p:cNvSpPr>
            <a:spLocks noGrp="1"/>
          </p:cNvSpPr>
          <p:nvPr>
            <p:ph type="ctrTitle" idx="4294967295"/>
          </p:nvPr>
        </p:nvSpPr>
        <p:spPr>
          <a:xfrm>
            <a:off x="5715000" y="6096000"/>
            <a:ext cx="3429000" cy="762000"/>
          </a:xfrm>
        </p:spPr>
        <p:txBody>
          <a:bodyPr/>
          <a:lstStyle/>
          <a:p>
            <a:pPr eaLnBrk="1" hangingPunct="1"/>
            <a:r>
              <a:rPr lang="en-US" altLang="en-US" sz="4000" i="1">
                <a:solidFill>
                  <a:schemeClr val="bg1"/>
                </a:solidFill>
                <a:latin typeface="Aramis Regular" charset="0"/>
              </a:rPr>
              <a:t>John 3:16</a:t>
            </a:r>
            <a:endParaRPr lang="en-US" altLang="en-US" sz="4000" i="1">
              <a:latin typeface="Aramis Regular"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3" descr="Ominous Sky Wallpaper with Cross and Thorns.jpg">
            <a:extLst>
              <a:ext uri="{FF2B5EF4-FFF2-40B4-BE49-F238E27FC236}">
                <a16:creationId xmlns:a16="http://schemas.microsoft.com/office/drawing/2014/main" id="{3B32F01A-5EDE-0947-BB5D-A3A42AD3F03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3" name="Title 1">
            <a:extLst>
              <a:ext uri="{FF2B5EF4-FFF2-40B4-BE49-F238E27FC236}">
                <a16:creationId xmlns:a16="http://schemas.microsoft.com/office/drawing/2014/main" id="{62E8A204-BF1B-5C48-A9DD-A44296C71702}"/>
              </a:ext>
            </a:extLst>
          </p:cNvPr>
          <p:cNvSpPr>
            <a:spLocks noGrp="1"/>
          </p:cNvSpPr>
          <p:nvPr>
            <p:ph type="ctrTitle" idx="4294967295"/>
          </p:nvPr>
        </p:nvSpPr>
        <p:spPr>
          <a:xfrm>
            <a:off x="0" y="5334000"/>
            <a:ext cx="9144000" cy="1371600"/>
          </a:xfrm>
          <a:effectLst>
            <a:outerShdw blurRad="63500" dist="35921" dir="2700000" algn="ctr" rotWithShape="0">
              <a:srgbClr val="000000">
                <a:alpha val="74997"/>
              </a:srgbClr>
            </a:outerShdw>
          </a:effectLst>
        </p:spPr>
        <p:txBody>
          <a:bodyPr/>
          <a:lstStyle/>
          <a:p>
            <a:pPr eaLnBrk="1" hangingPunct="1"/>
            <a:r>
              <a:rPr lang="en-US" altLang="en-US" sz="4000" i="1">
                <a:solidFill>
                  <a:schemeClr val="bg1"/>
                </a:solidFill>
                <a:latin typeface="Aramis Regular" charset="0"/>
              </a:rPr>
              <a:t>What </a:t>
            </a:r>
            <a:r>
              <a:rPr lang="en-US" altLang="en-US" sz="4000" i="1">
                <a:solidFill>
                  <a:srgbClr val="FFFF00"/>
                </a:solidFill>
                <a:latin typeface="Aramis Regular" charset="0"/>
              </a:rPr>
              <a:t>outward</a:t>
            </a:r>
            <a:r>
              <a:rPr lang="en-US" altLang="en-US" sz="4000" i="1">
                <a:solidFill>
                  <a:schemeClr val="bg1"/>
                </a:solidFill>
                <a:latin typeface="Aramis Regular" charset="0"/>
              </a:rPr>
              <a:t> or </a:t>
            </a:r>
            <a:r>
              <a:rPr lang="en-US" altLang="en-US" sz="4000" i="1">
                <a:solidFill>
                  <a:srgbClr val="FFFF00"/>
                </a:solidFill>
                <a:latin typeface="Aramis Regular" charset="0"/>
              </a:rPr>
              <a:t>inward</a:t>
            </a:r>
            <a:r>
              <a:rPr lang="en-US" altLang="en-US" sz="4000" i="1">
                <a:solidFill>
                  <a:schemeClr val="bg1"/>
                </a:solidFill>
                <a:latin typeface="Aramis Regular" charset="0"/>
              </a:rPr>
              <a:t> issues do you need to address right </a:t>
            </a:r>
            <a:r>
              <a:rPr lang="en-US" altLang="en-US" sz="4000" i="1">
                <a:solidFill>
                  <a:srgbClr val="FFFF00"/>
                </a:solidFill>
                <a:latin typeface="Aramis Regular" charset="0"/>
              </a:rPr>
              <a:t>NOW</a:t>
            </a:r>
            <a:r>
              <a:rPr lang="en-US" altLang="en-US" sz="4000" i="1">
                <a:solidFill>
                  <a:schemeClr val="bg1"/>
                </a:solidFill>
                <a:latin typeface="Aramis Regular" charset="0"/>
              </a:rPr>
              <a:t>?</a:t>
            </a:r>
            <a:endParaRPr lang="en-US" altLang="en-US" sz="3600"/>
          </a:p>
        </p:txBody>
      </p:sp>
      <p:sp>
        <p:nvSpPr>
          <p:cNvPr id="343044" name="Title 1">
            <a:extLst>
              <a:ext uri="{FF2B5EF4-FFF2-40B4-BE49-F238E27FC236}">
                <a16:creationId xmlns:a16="http://schemas.microsoft.com/office/drawing/2014/main" id="{2D35CD45-B2B8-C948-A7A1-CAA0F4A0C608}"/>
              </a:ext>
            </a:extLst>
          </p:cNvPr>
          <p:cNvSpPr>
            <a:spLocks/>
          </p:cNvSpPr>
          <p:nvPr/>
        </p:nvSpPr>
        <p:spPr bwMode="auto">
          <a:xfrm>
            <a:off x="152400" y="76200"/>
            <a:ext cx="4267200" cy="4762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i="1">
                <a:solidFill>
                  <a:schemeClr val="bg1"/>
                </a:solidFill>
                <a:latin typeface="Aramis Regular" charset="0"/>
              </a:rPr>
              <a:t>Two Directions</a:t>
            </a:r>
            <a:endParaRPr lang="en-US" altLang="en-US" sz="4000">
              <a:latin typeface="Calibri" panose="020F0502020204030204" pitchFamily="34" charset="0"/>
            </a:endParaRPr>
          </a:p>
        </p:txBody>
      </p:sp>
      <p:sp>
        <p:nvSpPr>
          <p:cNvPr id="176132" name="AutoShape 5">
            <a:extLst>
              <a:ext uri="{FF2B5EF4-FFF2-40B4-BE49-F238E27FC236}">
                <a16:creationId xmlns:a16="http://schemas.microsoft.com/office/drawing/2014/main" id="{338FEC7D-0D4B-3343-902A-F23E0FB17F05}"/>
              </a:ext>
            </a:extLst>
          </p:cNvPr>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3046" name="Text Box 6">
            <a:extLst>
              <a:ext uri="{FF2B5EF4-FFF2-40B4-BE49-F238E27FC236}">
                <a16:creationId xmlns:a16="http://schemas.microsoft.com/office/drawing/2014/main" id="{AB379B0E-589D-5D4A-8523-431FC513CE35}"/>
              </a:ext>
            </a:extLst>
          </p:cNvPr>
          <p:cNvSpPr txBox="1">
            <a:spLocks noChangeArrowheads="1"/>
          </p:cNvSpPr>
          <p:nvPr/>
        </p:nvSpPr>
        <p:spPr bwMode="auto">
          <a:xfrm rot="-5400000">
            <a:off x="3740150" y="981075"/>
            <a:ext cx="1755775"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outward</a:t>
            </a:r>
          </a:p>
        </p:txBody>
      </p:sp>
      <p:sp>
        <p:nvSpPr>
          <p:cNvPr id="176134" name="AutoShape 7">
            <a:extLst>
              <a:ext uri="{FF2B5EF4-FFF2-40B4-BE49-F238E27FC236}">
                <a16:creationId xmlns:a16="http://schemas.microsoft.com/office/drawing/2014/main" id="{7F62C877-7B67-4E44-A484-D66AEF9F86D9}"/>
              </a:ext>
            </a:extLst>
          </p:cNvPr>
          <p:cNvSpPr>
            <a:spLocks noChangeArrowheads="1"/>
          </p:cNvSpPr>
          <p:nvPr/>
        </p:nvSpPr>
        <p:spPr bwMode="auto">
          <a:xfrm rot="10800000">
            <a:off x="3962400" y="297180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3048" name="Text Box 8">
            <a:extLst>
              <a:ext uri="{FF2B5EF4-FFF2-40B4-BE49-F238E27FC236}">
                <a16:creationId xmlns:a16="http://schemas.microsoft.com/office/drawing/2014/main" id="{0FD55F58-D0F7-9E48-B475-65CFAEC3A935}"/>
              </a:ext>
            </a:extLst>
          </p:cNvPr>
          <p:cNvSpPr txBox="1">
            <a:spLocks noChangeArrowheads="1"/>
          </p:cNvSpPr>
          <p:nvPr/>
        </p:nvSpPr>
        <p:spPr bwMode="auto">
          <a:xfrm rot="-5400000">
            <a:off x="3907631" y="3620294"/>
            <a:ext cx="1541463"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inward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6961C12-3E2B-104A-8E96-EAA06AE7C28B}"/>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4339" name="Rectangle 3">
            <a:extLst>
              <a:ext uri="{FF2B5EF4-FFF2-40B4-BE49-F238E27FC236}">
                <a16:creationId xmlns:a16="http://schemas.microsoft.com/office/drawing/2014/main" id="{A639396F-32CD-7F46-BEA8-716E88492E4F}"/>
              </a:ext>
            </a:extLst>
          </p:cNvPr>
          <p:cNvSpPr>
            <a:spLocks noGrp="1" noChangeArrowheads="1"/>
          </p:cNvSpPr>
          <p:nvPr>
            <p:ph type="title"/>
          </p:nvPr>
        </p:nvSpPr>
        <p:spPr>
          <a:effectLst>
            <a:outerShdw blurRad="63500" dist="38099" dir="2700000" algn="ctr" rotWithShape="0">
              <a:schemeClr val="bg2">
                <a:alpha val="74997"/>
              </a:schemeClr>
            </a:outerShdw>
          </a:effectLst>
        </p:spPr>
        <p:txBody>
          <a:bodyPr/>
          <a:lstStyle/>
          <a:p>
            <a:pPr eaLnBrk="1" hangingPunct="1">
              <a:defRPr/>
            </a:pPr>
            <a:r>
              <a:rPr lang="en-US">
                <a:ea typeface="+mj-ea"/>
                <a:cs typeface="+mj-cs"/>
              </a:rPr>
              <a:t>The Four Cups</a:t>
            </a:r>
          </a:p>
        </p:txBody>
      </p:sp>
      <p:pic>
        <p:nvPicPr>
          <p:cNvPr id="178179" name="Picture 4" descr="Passover Cups">
            <a:extLst>
              <a:ext uri="{FF2B5EF4-FFF2-40B4-BE49-F238E27FC236}">
                <a16:creationId xmlns:a16="http://schemas.microsoft.com/office/drawing/2014/main" id="{E541BD40-821E-4C44-AF79-A812B5191C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16413" y="-171450"/>
            <a:ext cx="4827587" cy="779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6" descr="j0280384">
            <a:extLst>
              <a:ext uri="{FF2B5EF4-FFF2-40B4-BE49-F238E27FC236}">
                <a16:creationId xmlns:a16="http://schemas.microsoft.com/office/drawing/2014/main" id="{40235C64-DD61-FD47-8D9D-5BBEFDC4900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6288" y="1219200"/>
            <a:ext cx="10525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1" name="Picture 7" descr="j0280384">
            <a:extLst>
              <a:ext uri="{FF2B5EF4-FFF2-40B4-BE49-F238E27FC236}">
                <a16:creationId xmlns:a16="http://schemas.microsoft.com/office/drawing/2014/main" id="{AAEDBB59-31B6-D14F-98D2-3017C54424D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33600" y="1219200"/>
            <a:ext cx="105251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2" name="Picture 8" descr="j0280384">
            <a:extLst>
              <a:ext uri="{FF2B5EF4-FFF2-40B4-BE49-F238E27FC236}">
                <a16:creationId xmlns:a16="http://schemas.microsoft.com/office/drawing/2014/main" id="{1496160F-8AFD-AF4C-9200-F14E1AEF119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6288" y="2667000"/>
            <a:ext cx="10525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3" name="Picture 9" descr="j0280384">
            <a:extLst>
              <a:ext uri="{FF2B5EF4-FFF2-40B4-BE49-F238E27FC236}">
                <a16:creationId xmlns:a16="http://schemas.microsoft.com/office/drawing/2014/main" id="{F5236152-1C1C-C141-96A6-1C2B169BE31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33600" y="2667000"/>
            <a:ext cx="105251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4" name="Text Box 10">
            <a:extLst>
              <a:ext uri="{FF2B5EF4-FFF2-40B4-BE49-F238E27FC236}">
                <a16:creationId xmlns:a16="http://schemas.microsoft.com/office/drawing/2014/main" id="{FA7CEB98-5631-4F48-B07B-6CB5DC71FE50}"/>
              </a:ext>
            </a:extLst>
          </p:cNvPr>
          <p:cNvSpPr txBox="1">
            <a:spLocks noChangeArrowheads="1"/>
          </p:cNvSpPr>
          <p:nvPr/>
        </p:nvSpPr>
        <p:spPr bwMode="auto">
          <a:xfrm>
            <a:off x="8474075" y="0"/>
            <a:ext cx="669925" cy="3968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latin typeface="Tahoma" panose="020B0604030504040204" pitchFamily="34" charset="0"/>
              </a:rPr>
              <a:t>120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C5F3FB7-3708-074F-A01D-7F1E8E61526A}"/>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6387" name="Rectangle 3">
            <a:extLst>
              <a:ext uri="{FF2B5EF4-FFF2-40B4-BE49-F238E27FC236}">
                <a16:creationId xmlns:a16="http://schemas.microsoft.com/office/drawing/2014/main" id="{679B5D42-373C-8446-8AFC-F89D147149A2}"/>
              </a:ext>
            </a:extLst>
          </p:cNvPr>
          <p:cNvSpPr>
            <a:spLocks noGrp="1" noChangeArrowheads="1"/>
          </p:cNvSpPr>
          <p:nvPr>
            <p:ph type="title"/>
          </p:nvPr>
        </p:nvSpPr>
        <p:spPr>
          <a:effectLst>
            <a:outerShdw blurRad="63500" dist="38099" dir="2700000" algn="ctr" rotWithShape="0">
              <a:schemeClr val="bg2">
                <a:alpha val="74997"/>
              </a:schemeClr>
            </a:outerShdw>
          </a:effectLst>
        </p:spPr>
        <p:txBody>
          <a:bodyPr/>
          <a:lstStyle/>
          <a:p>
            <a:pPr eaLnBrk="1" hangingPunct="1">
              <a:defRPr/>
            </a:pPr>
            <a:r>
              <a:rPr lang="en-US">
                <a:ea typeface="+mj-ea"/>
                <a:cs typeface="+mj-cs"/>
              </a:rPr>
              <a:t>The Order of the Celebrations</a:t>
            </a:r>
          </a:p>
        </p:txBody>
      </p:sp>
      <p:graphicFrame>
        <p:nvGraphicFramePr>
          <p:cNvPr id="16414" name="Group 30">
            <a:extLst>
              <a:ext uri="{FF2B5EF4-FFF2-40B4-BE49-F238E27FC236}">
                <a16:creationId xmlns:a16="http://schemas.microsoft.com/office/drawing/2014/main" id="{667E8CFF-047A-B343-8CA8-E2D87C06B14C}"/>
              </a:ext>
            </a:extLst>
          </p:cNvPr>
          <p:cNvGraphicFramePr>
            <a:graphicFrameLocks noGrp="1"/>
          </p:cNvGraphicFramePr>
          <p:nvPr/>
        </p:nvGraphicFramePr>
        <p:xfrm>
          <a:off x="76200" y="1295400"/>
          <a:ext cx="7620000" cy="5840413"/>
        </p:xfrm>
        <a:graphic>
          <a:graphicData uri="http://schemas.openxmlformats.org/drawingml/2006/table">
            <a:tbl>
              <a:tblPr/>
              <a:tblGrid>
                <a:gridCol w="3886200">
                  <a:extLst>
                    <a:ext uri="{9D8B030D-6E8A-4147-A177-3AD203B41FA5}">
                      <a16:colId xmlns:a16="http://schemas.microsoft.com/office/drawing/2014/main" val="391650536"/>
                    </a:ext>
                  </a:extLst>
                </a:gridCol>
                <a:gridCol w="3733800">
                  <a:extLst>
                    <a:ext uri="{9D8B030D-6E8A-4147-A177-3AD203B41FA5}">
                      <a16:colId xmlns:a16="http://schemas.microsoft.com/office/drawing/2014/main" val="2642808629"/>
                    </a:ext>
                  </a:extLst>
                </a:gridCol>
              </a:tblGrid>
              <a:tr h="4603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Passover</a:t>
                      </a:r>
                      <a:endParaRPr kumimoji="0" lang="en-US" altLang="zh-CN" sz="2800" b="0"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Lord</a:t>
                      </a:r>
                      <a:r>
                        <a:rPr kumimoji="0" lang="fr-FR"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a:t>
                      </a: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s Supper </a:t>
                      </a:r>
                      <a:endParaRPr kumimoji="0" lang="en-US" altLang="zh-CN" sz="2800" b="0"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4158247886"/>
                  </a:ext>
                </a:extLst>
              </a:tr>
              <a:tr h="37782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Light candles</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Assumed (not recorded)</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3011923"/>
                  </a:ext>
                </a:extLst>
              </a:tr>
              <a:tr h="8524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sng" strike="noStrike" cap="none" normalizeH="0" baseline="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1st Cup</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Blessing/Sanctification, saying, “I will bring you out from under the burdens of the Egyptians” (1st of 4 “I wills” of Exod. 6:6-7)</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“Take this and divide it among yourselves… I will not drink again of the fruit of the vine until the kingdom of God comes” (Luke 22:17b-18)</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4841928"/>
                  </a:ext>
                </a:extLst>
              </a:tr>
              <a:tr h="6127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Washing of one</a:t>
                      </a:r>
                      <a:r>
                        <a:rPr kumimoji="0" lang="fr-FR"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s </a:t>
                      </a:r>
                      <a:r>
                        <a:rPr kumimoji="0" lang="en-US" altLang="zh-CN" sz="1900" b="1" i="1"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own hands</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Washed </a:t>
                      </a:r>
                      <a:r>
                        <a:rPr kumimoji="0" lang="en-US" altLang="zh-CN" sz="1900" b="1" i="1"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disciples feet</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during meal (John 13:2, 4)</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6275993"/>
                  </a:ext>
                </a:extLst>
              </a:tr>
              <a:tr h="10937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Parsley dipped in salt water (bitterness), middle matzah (bread) made visible and broken and 1/2 called “afikomen” (Gr. “he who comes later”) wrapped with napkin and hidden</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Son of God (second member of the Trinity) made visible, broken, body wrapped, and buried in a tomb (this tradition was added to the Passover by first century </a:t>
                      </a:r>
                      <a:r>
                        <a:rPr kumimoji="0" lang="en-US" altLang="zh-CN" sz="16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AD </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Jewish believers)</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78720"/>
                  </a:ext>
                </a:extLst>
              </a:tr>
              <a:tr h="614363">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Passover story read (Exod. 12:1-13), 4 Questions, 4 sons, 10 Plagues</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Assumed (not recorded)</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816868"/>
                  </a:ext>
                </a:extLst>
              </a:tr>
            </a:tbl>
          </a:graphicData>
        </a:graphic>
      </p:graphicFrame>
      <p:pic>
        <p:nvPicPr>
          <p:cNvPr id="180250" name="Picture 28" descr="j0287419">
            <a:extLst>
              <a:ext uri="{FF2B5EF4-FFF2-40B4-BE49-F238E27FC236}">
                <a16:creationId xmlns:a16="http://schemas.microsoft.com/office/drawing/2014/main" id="{522D4B9E-6608-9E4A-BBFA-8161DB4FBD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5800" y="0"/>
            <a:ext cx="187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51" name="Text Box 29">
            <a:extLst>
              <a:ext uri="{FF2B5EF4-FFF2-40B4-BE49-F238E27FC236}">
                <a16:creationId xmlns:a16="http://schemas.microsoft.com/office/drawing/2014/main" id="{B89233D7-0095-AA48-8B8C-DA3EA34F8ADC}"/>
              </a:ext>
            </a:extLst>
          </p:cNvPr>
          <p:cNvSpPr txBox="1">
            <a:spLocks noChangeArrowheads="1"/>
          </p:cNvSpPr>
          <p:nvPr/>
        </p:nvSpPr>
        <p:spPr bwMode="auto">
          <a:xfrm>
            <a:off x="8474075" y="0"/>
            <a:ext cx="669925" cy="3968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latin typeface="Tahoma" panose="020B0604030504040204" pitchFamily="34" charset="0"/>
              </a:rPr>
              <a:t>120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4E2F15E-C372-EB4C-95C6-02B42FFC1261}"/>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0243" name="Rectangle 3">
            <a:extLst>
              <a:ext uri="{FF2B5EF4-FFF2-40B4-BE49-F238E27FC236}">
                <a16:creationId xmlns:a16="http://schemas.microsoft.com/office/drawing/2014/main" id="{9641C342-8EFD-874F-B90C-ADB90D5F007C}"/>
              </a:ext>
            </a:extLst>
          </p:cNvPr>
          <p:cNvSpPr>
            <a:spLocks noGrp="1" noChangeArrowheads="1"/>
          </p:cNvSpPr>
          <p:nvPr>
            <p:ph type="title"/>
          </p:nvPr>
        </p:nvSpPr>
        <p:spPr>
          <a:effectLst>
            <a:outerShdw blurRad="63500" dist="38099" dir="2700000" algn="ctr" rotWithShape="0">
              <a:schemeClr val="bg2">
                <a:alpha val="74997"/>
              </a:schemeClr>
            </a:outerShdw>
          </a:effectLst>
        </p:spPr>
        <p:txBody>
          <a:bodyPr/>
          <a:lstStyle/>
          <a:p>
            <a:pPr eaLnBrk="1" hangingPunct="1">
              <a:defRPr/>
            </a:pPr>
            <a:r>
              <a:rPr lang="en-US">
                <a:ea typeface="+mj-ea"/>
                <a:cs typeface="+mj-cs"/>
              </a:rPr>
              <a:t>Seder Plate</a:t>
            </a:r>
          </a:p>
        </p:txBody>
      </p:sp>
      <p:pic>
        <p:nvPicPr>
          <p:cNvPr id="90115" name="Picture 4" descr="Feasts">
            <a:extLst>
              <a:ext uri="{FF2B5EF4-FFF2-40B4-BE49-F238E27FC236}">
                <a16:creationId xmlns:a16="http://schemas.microsoft.com/office/drawing/2014/main" id="{E7BCB5C1-077F-C442-A8DE-E5C7810678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447800"/>
            <a:ext cx="67818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5" descr="Feasts">
            <a:extLst>
              <a:ext uri="{FF2B5EF4-FFF2-40B4-BE49-F238E27FC236}">
                <a16:creationId xmlns:a16="http://schemas.microsoft.com/office/drawing/2014/main" id="{1770F373-8619-8248-AFE1-99D8197DE53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4079"/>
          <a:stretch>
            <a:fillRect/>
          </a:stretch>
        </p:blipFill>
        <p:spPr bwMode="auto">
          <a:xfrm>
            <a:off x="4419600" y="5486400"/>
            <a:ext cx="2540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 Box 6">
            <a:extLst>
              <a:ext uri="{FF2B5EF4-FFF2-40B4-BE49-F238E27FC236}">
                <a16:creationId xmlns:a16="http://schemas.microsoft.com/office/drawing/2014/main" id="{4DFD3BFA-2579-504A-AD5A-14EE46DD5C70}"/>
              </a:ext>
            </a:extLst>
          </p:cNvPr>
          <p:cNvSpPr txBox="1">
            <a:spLocks noChangeArrowheads="1"/>
          </p:cNvSpPr>
          <p:nvPr/>
        </p:nvSpPr>
        <p:spPr bwMode="auto">
          <a:xfrm>
            <a:off x="8474075" y="0"/>
            <a:ext cx="669925" cy="3968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latin typeface="Tahoma" panose="020B0604030504040204" pitchFamily="34" charset="0"/>
              </a:rPr>
              <a:t>118</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CAB5A6A-9F53-5549-A4B4-A487227C7F71}"/>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8435" name="Rectangle 3">
            <a:extLst>
              <a:ext uri="{FF2B5EF4-FFF2-40B4-BE49-F238E27FC236}">
                <a16:creationId xmlns:a16="http://schemas.microsoft.com/office/drawing/2014/main" id="{69671899-7702-6640-BF52-6EAF03CD5BE3}"/>
              </a:ext>
            </a:extLst>
          </p:cNvPr>
          <p:cNvSpPr>
            <a:spLocks noGrp="1" noChangeArrowheads="1"/>
          </p:cNvSpPr>
          <p:nvPr>
            <p:ph type="title"/>
          </p:nvPr>
        </p:nvSpPr>
        <p:spPr>
          <a:effectLst>
            <a:outerShdw blurRad="63500" dist="38099" dir="2700000" algn="ctr" rotWithShape="0">
              <a:schemeClr val="bg2">
                <a:alpha val="74997"/>
              </a:schemeClr>
            </a:outerShdw>
          </a:effectLst>
        </p:spPr>
        <p:txBody>
          <a:bodyPr/>
          <a:lstStyle/>
          <a:p>
            <a:pPr eaLnBrk="1" hangingPunct="1">
              <a:defRPr/>
            </a:pPr>
            <a:r>
              <a:rPr lang="en-US">
                <a:ea typeface="+mj-ea"/>
                <a:cs typeface="+mj-cs"/>
              </a:rPr>
              <a:t>The Order of the Celebrations</a:t>
            </a:r>
          </a:p>
        </p:txBody>
      </p:sp>
      <p:sp>
        <p:nvSpPr>
          <p:cNvPr id="182275" name="Rectangle 4">
            <a:extLst>
              <a:ext uri="{FF2B5EF4-FFF2-40B4-BE49-F238E27FC236}">
                <a16:creationId xmlns:a16="http://schemas.microsoft.com/office/drawing/2014/main" id="{E956FC2B-A154-9B42-97A1-49B0088BF4DF}"/>
              </a:ext>
            </a:extLst>
          </p:cNvPr>
          <p:cNvSpPr>
            <a:spLocks noChangeArrowheads="1"/>
          </p:cNvSpPr>
          <p:nvPr/>
        </p:nvSpPr>
        <p:spPr bwMode="auto">
          <a:xfrm>
            <a:off x="0" y="-1119188"/>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82276" name="Rectangle 5">
            <a:extLst>
              <a:ext uri="{FF2B5EF4-FFF2-40B4-BE49-F238E27FC236}">
                <a16:creationId xmlns:a16="http://schemas.microsoft.com/office/drawing/2014/main" id="{05A6E804-8669-B34F-83CE-9151ADEB74DE}"/>
              </a:ext>
            </a:extLst>
          </p:cNvPr>
          <p:cNvSpPr>
            <a:spLocks noChangeArrowheads="1"/>
          </p:cNvSpPr>
          <p:nvPr/>
        </p:nvSpPr>
        <p:spPr bwMode="auto">
          <a:xfrm>
            <a:off x="0" y="7229475"/>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300" b="1">
                <a:latin typeface="Times" pitchFamily="2" charset="0"/>
                <a:ea typeface="宋体" panose="02010600030101010101" pitchFamily="2" charset="-122"/>
              </a:rPr>
            </a:br>
            <a:endParaRPr lang="en-US" altLang="zh-CN" sz="1800">
              <a:ea typeface="宋体" panose="02010600030101010101" pitchFamily="2" charset="-122"/>
            </a:endParaRPr>
          </a:p>
        </p:txBody>
      </p:sp>
      <p:sp>
        <p:nvSpPr>
          <p:cNvPr id="182277" name="Rectangle 6">
            <a:extLst>
              <a:ext uri="{FF2B5EF4-FFF2-40B4-BE49-F238E27FC236}">
                <a16:creationId xmlns:a16="http://schemas.microsoft.com/office/drawing/2014/main" id="{369C0854-3DB4-C04F-9FE7-B2AE49615A91}"/>
              </a:ext>
            </a:extLst>
          </p:cNvPr>
          <p:cNvSpPr>
            <a:spLocks noChangeArrowheads="1"/>
          </p:cNvSpPr>
          <p:nvPr/>
        </p:nvSpPr>
        <p:spPr bwMode="auto">
          <a:xfrm>
            <a:off x="0" y="-1119188"/>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82278" name="Rectangle 7">
            <a:extLst>
              <a:ext uri="{FF2B5EF4-FFF2-40B4-BE49-F238E27FC236}">
                <a16:creationId xmlns:a16="http://schemas.microsoft.com/office/drawing/2014/main" id="{8463CA12-0C65-6F43-AE60-0CDFFF94D107}"/>
              </a:ext>
            </a:extLst>
          </p:cNvPr>
          <p:cNvSpPr>
            <a:spLocks noChangeArrowheads="1"/>
          </p:cNvSpPr>
          <p:nvPr/>
        </p:nvSpPr>
        <p:spPr bwMode="auto">
          <a:xfrm>
            <a:off x="0" y="7229475"/>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300" b="1">
                <a:latin typeface="Times" pitchFamily="2" charset="0"/>
                <a:ea typeface="宋体" panose="02010600030101010101" pitchFamily="2" charset="-122"/>
              </a:rPr>
            </a:br>
            <a:endParaRPr lang="en-US" altLang="zh-CN" sz="1800">
              <a:ea typeface="宋体" panose="02010600030101010101" pitchFamily="2" charset="-122"/>
            </a:endParaRPr>
          </a:p>
        </p:txBody>
      </p:sp>
      <p:sp>
        <p:nvSpPr>
          <p:cNvPr id="182279" name="Rectangle 8">
            <a:extLst>
              <a:ext uri="{FF2B5EF4-FFF2-40B4-BE49-F238E27FC236}">
                <a16:creationId xmlns:a16="http://schemas.microsoft.com/office/drawing/2014/main" id="{11B7DE4C-726B-FC47-8C14-770A04DCEF3E}"/>
              </a:ext>
            </a:extLst>
          </p:cNvPr>
          <p:cNvSpPr>
            <a:spLocks noChangeArrowheads="1"/>
          </p:cNvSpPr>
          <p:nvPr/>
        </p:nvSpPr>
        <p:spPr bwMode="auto">
          <a:xfrm>
            <a:off x="0" y="-1874838"/>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82280" name="Rectangle 9">
            <a:extLst>
              <a:ext uri="{FF2B5EF4-FFF2-40B4-BE49-F238E27FC236}">
                <a16:creationId xmlns:a16="http://schemas.microsoft.com/office/drawing/2014/main" id="{8D2B9E45-FEA5-944C-BCF9-BAF856A0A52C}"/>
              </a:ext>
            </a:extLst>
          </p:cNvPr>
          <p:cNvSpPr>
            <a:spLocks noChangeArrowheads="1"/>
          </p:cNvSpPr>
          <p:nvPr/>
        </p:nvSpPr>
        <p:spPr bwMode="auto">
          <a:xfrm>
            <a:off x="0" y="1103313"/>
            <a:ext cx="1841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200">
                <a:latin typeface="Times" pitchFamily="2" charset="0"/>
                <a:ea typeface="宋体" panose="02010600030101010101" pitchFamily="2" charset="-122"/>
              </a:rPr>
            </a:br>
            <a:endParaRPr lang="en-US" altLang="zh-CN" sz="1100">
              <a:latin typeface="Tahoma" panose="020B0604030504040204" pitchFamily="34" charset="0"/>
              <a:ea typeface="宋体" panose="02010600030101010101" pitchFamily="2" charset="-122"/>
            </a:endParaRPr>
          </a:p>
          <a:p>
            <a:endParaRPr lang="en-US" altLang="zh-CN" sz="1800">
              <a:ea typeface="宋体" panose="02010600030101010101" pitchFamily="2" charset="-122"/>
            </a:endParaRPr>
          </a:p>
        </p:txBody>
      </p:sp>
      <p:graphicFrame>
        <p:nvGraphicFramePr>
          <p:cNvPr id="18471" name="Group 39">
            <a:extLst>
              <a:ext uri="{FF2B5EF4-FFF2-40B4-BE49-F238E27FC236}">
                <a16:creationId xmlns:a16="http://schemas.microsoft.com/office/drawing/2014/main" id="{765DE5E1-667A-E74E-85C0-716C3C98D954}"/>
              </a:ext>
            </a:extLst>
          </p:cNvPr>
          <p:cNvGraphicFramePr>
            <a:graphicFrameLocks noGrp="1"/>
          </p:cNvGraphicFramePr>
          <p:nvPr/>
        </p:nvGraphicFramePr>
        <p:xfrm>
          <a:off x="76200" y="1257300"/>
          <a:ext cx="7620000" cy="5641975"/>
        </p:xfrm>
        <a:graphic>
          <a:graphicData uri="http://schemas.openxmlformats.org/drawingml/2006/table">
            <a:tbl>
              <a:tblPr/>
              <a:tblGrid>
                <a:gridCol w="3771900">
                  <a:extLst>
                    <a:ext uri="{9D8B030D-6E8A-4147-A177-3AD203B41FA5}">
                      <a16:colId xmlns:a16="http://schemas.microsoft.com/office/drawing/2014/main" val="1300649167"/>
                    </a:ext>
                  </a:extLst>
                </a:gridCol>
                <a:gridCol w="3848100">
                  <a:extLst>
                    <a:ext uri="{9D8B030D-6E8A-4147-A177-3AD203B41FA5}">
                      <a16:colId xmlns:a16="http://schemas.microsoft.com/office/drawing/2014/main" val="2959514653"/>
                    </a:ext>
                  </a:extLst>
                </a:gridCol>
              </a:tblGrid>
              <a:tr h="4603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Passover</a:t>
                      </a:r>
                      <a:endParaRPr kumimoji="0" lang="en-US" altLang="zh-CN" sz="2800" b="0"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Lord</a:t>
                      </a:r>
                      <a:r>
                        <a:rPr kumimoji="0" lang="fr-FR"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a:t>
                      </a: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s Supper </a:t>
                      </a:r>
                      <a:endParaRPr kumimoji="0" lang="en-US" altLang="zh-CN" sz="2800" b="0"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127434202"/>
                  </a:ext>
                </a:extLst>
              </a:tr>
              <a:tr h="741363">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sng" strike="noStrike" cap="none" normalizeH="0" baseline="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2nd Cup</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Plagues/Judgment, saying, “I will rid you of their bondage”</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4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3055199"/>
                  </a:ext>
                </a:extLst>
              </a:tr>
              <a:tr h="8524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Washing hands, eat upper and 1/2 middle matzah and bitter herbs with bottom matzah (bondage)</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4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90910962"/>
                  </a:ext>
                </a:extLst>
              </a:tr>
              <a:tr h="742950">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Passover Supper begins</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4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3303291"/>
                  </a:ext>
                </a:extLst>
              </a:tr>
              <a:tr h="10937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Eat bitter herbs with </a:t>
                      </a:r>
                      <a:r>
                        <a:rPr kumimoji="0" lang="en-US" altLang="zh-CN" sz="1900" b="1" i="1"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charoseth</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of dates, honey, &amp; almonds (sweetness of life with God</a:t>
                      </a:r>
                      <a:r>
                        <a:rPr kumimoji="0" lang="fr-FR"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s redemption), roasted egg (temple offerings &amp; destruction, grief and new life), shankbone</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Jesus dips the sop with Judas and Judas leaves (?)</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5348165"/>
                  </a:ext>
                </a:extLst>
              </a:tr>
              <a:tr h="6127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Eat afikomen—“This is the bread of affliction…”</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“This is my body…” (Luke 22:19)</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1148011"/>
                  </a:ext>
                </a:extLst>
              </a:tr>
            </a:tbl>
          </a:graphicData>
        </a:graphic>
      </p:graphicFrame>
      <p:sp>
        <p:nvSpPr>
          <p:cNvPr id="182304" name="Rectangle 33">
            <a:extLst>
              <a:ext uri="{FF2B5EF4-FFF2-40B4-BE49-F238E27FC236}">
                <a16:creationId xmlns:a16="http://schemas.microsoft.com/office/drawing/2014/main" id="{ADC467E9-9F64-CF4F-812F-58625F237174}"/>
              </a:ext>
            </a:extLst>
          </p:cNvPr>
          <p:cNvSpPr>
            <a:spLocks noChangeArrowheads="1"/>
          </p:cNvSpPr>
          <p:nvPr/>
        </p:nvSpPr>
        <p:spPr bwMode="auto">
          <a:xfrm>
            <a:off x="0" y="4962525"/>
            <a:ext cx="1841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200">
                <a:latin typeface="Times" pitchFamily="2" charset="0"/>
                <a:ea typeface="宋体" panose="02010600030101010101" pitchFamily="2" charset="-122"/>
              </a:rPr>
            </a:br>
            <a:endParaRPr lang="en-US" altLang="zh-CN" sz="1100">
              <a:latin typeface="Tahoma" panose="020B0604030504040204" pitchFamily="34" charset="0"/>
              <a:ea typeface="宋体" panose="02010600030101010101" pitchFamily="2" charset="-122"/>
            </a:endParaRPr>
          </a:p>
          <a:p>
            <a:endParaRPr lang="en-US" altLang="zh-CN" sz="1800">
              <a:ea typeface="宋体" panose="02010600030101010101" pitchFamily="2" charset="-122"/>
            </a:endParaRPr>
          </a:p>
        </p:txBody>
      </p:sp>
      <p:sp>
        <p:nvSpPr>
          <p:cNvPr id="182305" name="Rectangle 34">
            <a:extLst>
              <a:ext uri="{FF2B5EF4-FFF2-40B4-BE49-F238E27FC236}">
                <a16:creationId xmlns:a16="http://schemas.microsoft.com/office/drawing/2014/main" id="{0B1428D7-AEC4-424D-9EDF-3AFB8A88B9D5}"/>
              </a:ext>
            </a:extLst>
          </p:cNvPr>
          <p:cNvSpPr>
            <a:spLocks noChangeArrowheads="1"/>
          </p:cNvSpPr>
          <p:nvPr/>
        </p:nvSpPr>
        <p:spPr bwMode="auto">
          <a:xfrm>
            <a:off x="0" y="8367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pic>
        <p:nvPicPr>
          <p:cNvPr id="182306" name="Picture 36" descr="j0287419">
            <a:extLst>
              <a:ext uri="{FF2B5EF4-FFF2-40B4-BE49-F238E27FC236}">
                <a16:creationId xmlns:a16="http://schemas.microsoft.com/office/drawing/2014/main" id="{8232D325-DC1B-F648-BD27-221A76B001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5800" y="0"/>
            <a:ext cx="187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307" name="Text Box 37">
            <a:extLst>
              <a:ext uri="{FF2B5EF4-FFF2-40B4-BE49-F238E27FC236}">
                <a16:creationId xmlns:a16="http://schemas.microsoft.com/office/drawing/2014/main" id="{E5C8893F-31CC-984F-8AB9-67F39EBE33E3}"/>
              </a:ext>
            </a:extLst>
          </p:cNvPr>
          <p:cNvSpPr txBox="1">
            <a:spLocks noChangeArrowheads="1"/>
          </p:cNvSpPr>
          <p:nvPr/>
        </p:nvSpPr>
        <p:spPr bwMode="auto">
          <a:xfrm>
            <a:off x="8474075" y="0"/>
            <a:ext cx="669925" cy="3968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latin typeface="Tahoma" panose="020B0604030504040204" pitchFamily="34" charset="0"/>
              </a:rPr>
              <a:t>120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ECDD69C-E833-CD4C-A9B6-CF85E60BD7C2}"/>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20483" name="Rectangle 3">
            <a:extLst>
              <a:ext uri="{FF2B5EF4-FFF2-40B4-BE49-F238E27FC236}">
                <a16:creationId xmlns:a16="http://schemas.microsoft.com/office/drawing/2014/main" id="{355F0995-11E0-BA43-A0A9-4DB30C7C2577}"/>
              </a:ext>
            </a:extLst>
          </p:cNvPr>
          <p:cNvSpPr>
            <a:spLocks noGrp="1" noChangeArrowheads="1"/>
          </p:cNvSpPr>
          <p:nvPr>
            <p:ph type="title"/>
          </p:nvPr>
        </p:nvSpPr>
        <p:spPr>
          <a:effectLst>
            <a:outerShdw blurRad="63500" dist="38099" dir="2700000" algn="ctr" rotWithShape="0">
              <a:schemeClr val="bg2">
                <a:alpha val="74997"/>
              </a:schemeClr>
            </a:outerShdw>
          </a:effectLst>
        </p:spPr>
        <p:txBody>
          <a:bodyPr/>
          <a:lstStyle/>
          <a:p>
            <a:pPr eaLnBrk="1" hangingPunct="1">
              <a:defRPr/>
            </a:pPr>
            <a:r>
              <a:rPr lang="en-US">
                <a:ea typeface="+mj-ea"/>
                <a:cs typeface="+mj-cs"/>
              </a:rPr>
              <a:t>The Order of the Celebrations</a:t>
            </a:r>
          </a:p>
        </p:txBody>
      </p:sp>
      <p:graphicFrame>
        <p:nvGraphicFramePr>
          <p:cNvPr id="20508" name="Group 28">
            <a:extLst>
              <a:ext uri="{FF2B5EF4-FFF2-40B4-BE49-F238E27FC236}">
                <a16:creationId xmlns:a16="http://schemas.microsoft.com/office/drawing/2014/main" id="{630040A5-3556-6844-8A23-2BDF94ED8801}"/>
              </a:ext>
            </a:extLst>
          </p:cNvPr>
          <p:cNvGraphicFramePr>
            <a:graphicFrameLocks noGrp="1"/>
          </p:cNvGraphicFramePr>
          <p:nvPr/>
        </p:nvGraphicFramePr>
        <p:xfrm>
          <a:off x="0" y="1219200"/>
          <a:ext cx="7620000" cy="5168900"/>
        </p:xfrm>
        <a:graphic>
          <a:graphicData uri="http://schemas.openxmlformats.org/drawingml/2006/table">
            <a:tbl>
              <a:tblPr/>
              <a:tblGrid>
                <a:gridCol w="3771900">
                  <a:extLst>
                    <a:ext uri="{9D8B030D-6E8A-4147-A177-3AD203B41FA5}">
                      <a16:colId xmlns:a16="http://schemas.microsoft.com/office/drawing/2014/main" val="3706537239"/>
                    </a:ext>
                  </a:extLst>
                </a:gridCol>
                <a:gridCol w="3848100">
                  <a:extLst>
                    <a:ext uri="{9D8B030D-6E8A-4147-A177-3AD203B41FA5}">
                      <a16:colId xmlns:a16="http://schemas.microsoft.com/office/drawing/2014/main" val="1705187841"/>
                    </a:ext>
                  </a:extLst>
                </a:gridCol>
              </a:tblGrid>
              <a:tr h="4603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Passover</a:t>
                      </a:r>
                      <a:endParaRPr kumimoji="0" lang="en-US" altLang="zh-CN" sz="2800" b="0"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Lord</a:t>
                      </a:r>
                      <a:r>
                        <a:rPr kumimoji="0" lang="fr-FR"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a:t>
                      </a:r>
                      <a:r>
                        <a:rPr kumimoji="0" lang="en-US" altLang="zh-CN" sz="2100" b="1" i="0" u="none" strike="noStrike" cap="none" normalizeH="0" baseline="0">
                          <a:ln>
                            <a:noFill/>
                          </a:ln>
                          <a:solidFill>
                            <a:srgbClr val="FFFFFF"/>
                          </a:solidFill>
                          <a:effectLst>
                            <a:outerShdw blurRad="38100" dist="38100" dir="2700000" algn="tl">
                              <a:srgbClr val="000000"/>
                            </a:outerShdw>
                          </a:effectLst>
                          <a:latin typeface="Arial Rounded MT Bold" panose="020F0704030504030204" pitchFamily="34" charset="77"/>
                          <a:ea typeface="ＭＳ Ｐゴシック" panose="020B0600070205080204" pitchFamily="34" charset="-128"/>
                        </a:rPr>
                        <a:t>s Supper </a:t>
                      </a:r>
                      <a:endParaRPr kumimoji="0" lang="en-US" altLang="zh-CN" sz="2800" b="0"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3018026052"/>
                  </a:ext>
                </a:extLst>
              </a:tr>
              <a:tr h="8524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sng" strike="noStrike" cap="none" normalizeH="0" baseline="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3rd Cup</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Redemption, saying, “I will redeem you with an outstretched arm”</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“This is my blood…” (Luke 22:20) </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Jesus dips the sop with Judas and Judas leaves (?)</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138930"/>
                  </a:ext>
                </a:extLst>
              </a:tr>
              <a:tr h="8540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sng" strike="noStrike" cap="none" normalizeH="0" baseline="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4th Cup</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Praise/Regathering, saying, “I will take you to me for a people” &amp; read Pss. 113–118</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“For as often as you eat this bread and drink this cup, you proclaim the Lord</a:t>
                      </a:r>
                      <a:r>
                        <a:rPr kumimoji="0" lang="fr-FR"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s death until he comes”</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408532"/>
                  </a:ext>
                </a:extLst>
              </a:tr>
              <a:tr h="611188">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Declaration (“Next year in Jerusalem!”), hymn (Ps. 118), poem, or national anthem</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Sang hymn &amp; went to Mt. of Olives (Matt. 26:30)</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5131979"/>
                  </a:ext>
                </a:extLst>
              </a:tr>
              <a:tr h="1336675">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sng" strike="noStrike" cap="none" normalizeH="0" baseline="0">
                          <a:ln>
                            <a:noFill/>
                          </a:ln>
                          <a:solidFill>
                            <a:srgbClr val="FFFFFF"/>
                          </a:solidFill>
                          <a:effectLst>
                            <a:outerShdw blurRad="38100" dist="38100" dir="2700000" algn="tl">
                              <a:srgbClr val="000000"/>
                            </a:outerShdw>
                          </a:effectLst>
                          <a:latin typeface="AGaramond Semibold" charset="0"/>
                          <a:ea typeface="ＭＳ Ｐゴシック" panose="020B0600070205080204" pitchFamily="34" charset="-128"/>
                        </a:rPr>
                        <a:t>Cup of Elijah</a:t>
                      </a: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 Filled but untouched; symbolizes his return before Messiah (Mal. 4:5-6; Matt. 11:13-14; 17:11-12; Rev. 11:3-12; 19:11-21), youngest child opens front door “for Elijah”</a:t>
                      </a:r>
                      <a:endParaRPr kumimoji="0" lang="en-US" altLang="zh-CN" sz="3200" b="1"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886200" algn="l"/>
                          <a:tab pos="4800600" algn="l"/>
                          <a:tab pos="56007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tabLst>
                          <a:tab pos="3886200" algn="l"/>
                          <a:tab pos="4800600" algn="l"/>
                          <a:tab pos="5600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70000"/>
                        <a:tabLst>
                          <a:tab pos="3886200" algn="l"/>
                          <a:tab pos="4800600" algn="l"/>
                          <a:tab pos="56007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886200" algn="l"/>
                          <a:tab pos="4800600" algn="l"/>
                          <a:tab pos="5600700" algn="l"/>
                        </a:tabLs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pPr>
                      <a:r>
                        <a:rPr kumimoji="0" lang="en-US" altLang="zh-CN" sz="1900" b="1" i="0" u="none" strike="noStrike" cap="none" normalizeH="0" baseline="0">
                          <a:ln>
                            <a:noFill/>
                          </a:ln>
                          <a:solidFill>
                            <a:srgbClr val="FFFFFF"/>
                          </a:solidFill>
                          <a:effectLst>
                            <a:outerShdw blurRad="38100" dist="38100" dir="2700000" algn="tl">
                              <a:srgbClr val="000000"/>
                            </a:outerShdw>
                          </a:effectLst>
                          <a:latin typeface="Times" pitchFamily="2" charset="0"/>
                          <a:ea typeface="宋体" panose="02010600030101010101" pitchFamily="2" charset="-122"/>
                        </a:rPr>
                        <a:t>Assumed (not recorded)</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5658286"/>
                  </a:ext>
                </a:extLst>
              </a:tr>
            </a:tbl>
          </a:graphicData>
        </a:graphic>
      </p:graphicFrame>
      <p:pic>
        <p:nvPicPr>
          <p:cNvPr id="184343" name="Picture 25" descr="j0287419">
            <a:extLst>
              <a:ext uri="{FF2B5EF4-FFF2-40B4-BE49-F238E27FC236}">
                <a16:creationId xmlns:a16="http://schemas.microsoft.com/office/drawing/2014/main" id="{A39E113D-AFBB-D943-800D-23D5DDF6FE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5800" y="0"/>
            <a:ext cx="187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4" name="Text Box 26">
            <a:extLst>
              <a:ext uri="{FF2B5EF4-FFF2-40B4-BE49-F238E27FC236}">
                <a16:creationId xmlns:a16="http://schemas.microsoft.com/office/drawing/2014/main" id="{A24A5C52-C31F-0741-B87D-A21CEEBFE04E}"/>
              </a:ext>
            </a:extLst>
          </p:cNvPr>
          <p:cNvSpPr txBox="1">
            <a:spLocks noChangeArrowheads="1"/>
          </p:cNvSpPr>
          <p:nvPr/>
        </p:nvSpPr>
        <p:spPr bwMode="auto">
          <a:xfrm>
            <a:off x="8382000" y="0"/>
            <a:ext cx="766763" cy="457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latin typeface="Tahoma" panose="020B0604030504040204" pitchFamily="34" charset="0"/>
              </a:rPr>
              <a:t>121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2" descr="Bread of Life">
            <a:extLst>
              <a:ext uri="{FF2B5EF4-FFF2-40B4-BE49-F238E27FC236}">
                <a16:creationId xmlns:a16="http://schemas.microsoft.com/office/drawing/2014/main" id="{818F3A20-9F79-B743-B6BA-5B1B08063AE0}"/>
              </a:ext>
            </a:extLst>
          </p:cNvPr>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0" y="-304800"/>
            <a:ext cx="9144000"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a:extLst>
              <a:ext uri="{FF2B5EF4-FFF2-40B4-BE49-F238E27FC236}">
                <a16:creationId xmlns:a16="http://schemas.microsoft.com/office/drawing/2014/main" id="{D8D1E309-BCDD-AE4E-8467-EF0396D3A5B3}"/>
              </a:ext>
            </a:extLst>
          </p:cNvPr>
          <p:cNvSpPr>
            <a:spLocks noGrp="1" noChangeArrowheads="1"/>
          </p:cNvSpPr>
          <p:nvPr>
            <p:ph type="title"/>
          </p:nvPr>
        </p:nvSpPr>
        <p:spPr>
          <a:xfrm>
            <a:off x="0" y="152400"/>
            <a:ext cx="8534400" cy="1123950"/>
          </a:xfrm>
          <a:effectLst>
            <a:outerShdw blurRad="63500" dist="107763" dir="2700000" algn="ctr" rotWithShape="0">
              <a:srgbClr val="000000">
                <a:alpha val="74997"/>
              </a:srgbClr>
            </a:outerShdw>
          </a:effectLst>
        </p:spPr>
        <p:txBody>
          <a:bodyPr/>
          <a:lstStyle/>
          <a:p>
            <a:pPr eaLnBrk="1" hangingPunct="1"/>
            <a:r>
              <a:rPr lang="en-US" altLang="en-US" b="1">
                <a:ea typeface="ＭＳ Ｐゴシック" panose="020B0600070205080204" pitchFamily="34" charset="-128"/>
              </a:rPr>
              <a:t>In what </a:t>
            </a:r>
            <a:r>
              <a:rPr lang="en-US" altLang="en-US" b="1" i="1">
                <a:ea typeface="ＭＳ Ｐゴシック" panose="020B0600070205080204" pitchFamily="34" charset="-128"/>
              </a:rPr>
              <a:t>way</a:t>
            </a:r>
            <a:r>
              <a:rPr lang="en-US" altLang="en-US" b="1">
                <a:ea typeface="ＭＳ Ｐゴシック" panose="020B0600070205080204" pitchFamily="34" charset="-128"/>
              </a:rPr>
              <a:t> is Christ present in the Lord</a:t>
            </a:r>
            <a:r>
              <a:rPr lang="fr-FR" altLang="ja-JP" b="1">
                <a:ea typeface="ＭＳ Ｐゴシック" panose="020B0600070205080204" pitchFamily="34" charset="-128"/>
              </a:rPr>
              <a:t>'</a:t>
            </a:r>
            <a:r>
              <a:rPr lang="en-US" altLang="en-US" b="1">
                <a:ea typeface="ＭＳ Ｐゴシック" panose="020B0600070205080204" pitchFamily="34" charset="-128"/>
              </a:rPr>
              <a:t>s Supper?</a:t>
            </a:r>
          </a:p>
        </p:txBody>
      </p:sp>
      <p:sp>
        <p:nvSpPr>
          <p:cNvPr id="34820" name="Rectangle 4">
            <a:extLst>
              <a:ext uri="{FF2B5EF4-FFF2-40B4-BE49-F238E27FC236}">
                <a16:creationId xmlns:a16="http://schemas.microsoft.com/office/drawing/2014/main" id="{FC8196E7-12E9-964B-8B82-DC2D071072DB}"/>
              </a:ext>
            </a:extLst>
          </p:cNvPr>
          <p:cNvSpPr>
            <a:spLocks noGrp="1" noChangeArrowheads="1"/>
          </p:cNvSpPr>
          <p:nvPr>
            <p:ph type="body" idx="1"/>
          </p:nvPr>
        </p:nvSpPr>
        <p:spPr>
          <a:xfrm>
            <a:off x="0" y="1600200"/>
            <a:ext cx="8534400" cy="4419600"/>
          </a:xfrm>
          <a:effectLst>
            <a:outerShdw blurRad="63500" dist="107763" dir="2700000" algn="ctr" rotWithShape="0">
              <a:srgbClr val="000000">
                <a:alpha val="74997"/>
              </a:srgbClr>
            </a:outerShdw>
          </a:effectLst>
        </p:spPr>
        <p:txBody>
          <a:bodyPr/>
          <a:lstStyle/>
          <a:p>
            <a:pPr eaLnBrk="1" hangingPunct="1"/>
            <a:r>
              <a:rPr lang="en-US" altLang="en-US" b="1">
                <a:ea typeface="ＭＳ Ｐゴシック" panose="020B0600070205080204" pitchFamily="34" charset="-128"/>
              </a:rPr>
              <a:t>Catholic: Transubstantiation</a:t>
            </a:r>
          </a:p>
          <a:p>
            <a:pPr eaLnBrk="1" hangingPunct="1"/>
            <a:r>
              <a:rPr lang="en-US" altLang="en-US" b="1">
                <a:ea typeface="ＭＳ Ｐゴシック" panose="020B0600070205080204" pitchFamily="34" charset="-128"/>
              </a:rPr>
              <a:t>Lutheran: Consubstantiation</a:t>
            </a:r>
          </a:p>
          <a:p>
            <a:pPr eaLnBrk="1" hangingPunct="1"/>
            <a:r>
              <a:rPr lang="en-US" altLang="en-US" b="1">
                <a:ea typeface="ＭＳ Ｐゴシック" panose="020B0600070205080204" pitchFamily="34" charset="-128"/>
              </a:rPr>
              <a:t>Other Protestant: Symbolic &amp; Spiritual Presence</a:t>
            </a:r>
          </a:p>
        </p:txBody>
      </p:sp>
      <p:sp>
        <p:nvSpPr>
          <p:cNvPr id="186372" name="Text Box 5">
            <a:extLst>
              <a:ext uri="{FF2B5EF4-FFF2-40B4-BE49-F238E27FC236}">
                <a16:creationId xmlns:a16="http://schemas.microsoft.com/office/drawing/2014/main" id="{193C56D7-9A47-004C-96A4-31B5693C0C52}"/>
              </a:ext>
            </a:extLst>
          </p:cNvPr>
          <p:cNvSpPr txBox="1">
            <a:spLocks noChangeArrowheads="1"/>
          </p:cNvSpPr>
          <p:nvPr/>
        </p:nvSpPr>
        <p:spPr bwMode="auto">
          <a:xfrm>
            <a:off x="8305800" y="-152400"/>
            <a:ext cx="766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latin typeface="Tahoma" panose="020B0604030504040204" pitchFamily="34" charset="0"/>
              </a:rPr>
              <a:t>122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Effect transition="in" filter="dissolve">
                                      <p:cBhvr>
                                        <p:cTn id="7" dur="500"/>
                                        <p:tgtEl>
                                          <p:spTgt spid="348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Effect transition="in" filter="dissolve">
                                      <p:cBhvr>
                                        <p:cTn id="12" dur="500"/>
                                        <p:tgtEl>
                                          <p:spTgt spid="348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Effect transition="in" filter="dissolve">
                                      <p:cBhvr>
                                        <p:cTn id="17" dur="500"/>
                                        <p:tgtEl>
                                          <p:spTgt spid="348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4300174-E542-8345-9D74-DFDC873AAEEB}"/>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22531" name="Rectangle 3">
            <a:extLst>
              <a:ext uri="{FF2B5EF4-FFF2-40B4-BE49-F238E27FC236}">
                <a16:creationId xmlns:a16="http://schemas.microsoft.com/office/drawing/2014/main" id="{1C57938C-4CDA-6641-8084-0CFC3810A5BB}"/>
              </a:ext>
            </a:extLst>
          </p:cNvPr>
          <p:cNvSpPr>
            <a:spLocks noGrp="1" noChangeArrowheads="1"/>
          </p:cNvSpPr>
          <p:nvPr>
            <p:ph type="title"/>
          </p:nvPr>
        </p:nvSpPr>
        <p:spPr>
          <a:effectLst>
            <a:outerShdw blurRad="63500" dist="38099" dir="2700000" algn="ctr" rotWithShape="0">
              <a:schemeClr val="bg2">
                <a:alpha val="74997"/>
              </a:schemeClr>
            </a:outerShdw>
          </a:effectLst>
        </p:spPr>
        <p:txBody>
          <a:bodyPr/>
          <a:lstStyle/>
          <a:p>
            <a:pPr eaLnBrk="1" hangingPunct="1">
              <a:defRPr/>
            </a:pPr>
            <a:r>
              <a:rPr lang="en-US" sz="3600">
                <a:ea typeface="+mj-ea"/>
                <a:cs typeface="+mj-cs"/>
              </a:rPr>
              <a:t>What will you do?</a:t>
            </a:r>
          </a:p>
        </p:txBody>
      </p:sp>
      <p:sp>
        <p:nvSpPr>
          <p:cNvPr id="22532" name="Rectangle 4">
            <a:extLst>
              <a:ext uri="{FF2B5EF4-FFF2-40B4-BE49-F238E27FC236}">
                <a16:creationId xmlns:a16="http://schemas.microsoft.com/office/drawing/2014/main" id="{6DB1CA29-3F4C-B341-B890-1C59EB1BDDB6}"/>
              </a:ext>
            </a:extLst>
          </p:cNvPr>
          <p:cNvSpPr>
            <a:spLocks noGrp="1" noChangeArrowheads="1"/>
          </p:cNvSpPr>
          <p:nvPr>
            <p:ph type="body" idx="1"/>
          </p:nvPr>
        </p:nvSpPr>
        <p:spPr>
          <a:xfrm>
            <a:off x="263525" y="1598613"/>
            <a:ext cx="7432675" cy="4573587"/>
          </a:xfrm>
          <a:effectLst>
            <a:outerShdw blurRad="63500" dist="35921" dir="2700000" algn="ctr" rotWithShape="0">
              <a:srgbClr val="000000">
                <a:alpha val="74997"/>
              </a:srgbClr>
            </a:outerShdw>
          </a:effectLst>
        </p:spPr>
        <p:txBody>
          <a:bodyPr/>
          <a:lstStyle/>
          <a:p>
            <a:pPr marL="569913" indent="-569913" eaLnBrk="1" hangingPunct="1">
              <a:defRPr/>
            </a:pPr>
            <a:r>
              <a:rPr lang="en-US" dirty="0">
                <a:solidFill>
                  <a:schemeClr val="tx2"/>
                </a:solidFill>
                <a:ea typeface="+mn-ea"/>
                <a:cs typeface="+mn-cs"/>
              </a:rPr>
              <a:t>When visiting a Catholic church, </a:t>
            </a:r>
            <a:br>
              <a:rPr lang="en-US" dirty="0">
                <a:solidFill>
                  <a:schemeClr val="tx2"/>
                </a:solidFill>
                <a:ea typeface="+mn-ea"/>
                <a:cs typeface="+mn-cs"/>
              </a:rPr>
            </a:br>
            <a:r>
              <a:rPr lang="en-US" dirty="0">
                <a:solidFill>
                  <a:schemeClr val="tx2"/>
                </a:solidFill>
                <a:ea typeface="+mn-ea"/>
                <a:cs typeface="+mn-cs"/>
              </a:rPr>
              <a:t>I will participate in the mass </a:t>
            </a:r>
            <a:br>
              <a:rPr lang="en-US" dirty="0">
                <a:solidFill>
                  <a:schemeClr val="tx2"/>
                </a:solidFill>
                <a:ea typeface="+mn-ea"/>
                <a:cs typeface="+mn-cs"/>
              </a:rPr>
            </a:br>
            <a:r>
              <a:rPr lang="en-US" dirty="0">
                <a:solidFill>
                  <a:schemeClr val="tx2"/>
                </a:solidFill>
                <a:ea typeface="+mn-ea"/>
                <a:cs typeface="+mn-cs"/>
              </a:rPr>
              <a:t>(take the bread and wine).</a:t>
            </a:r>
          </a:p>
          <a:p>
            <a:pPr marL="569913" indent="-569913" eaLnBrk="1" hangingPunct="1">
              <a:defRPr/>
            </a:pPr>
            <a:r>
              <a:rPr lang="en-US" dirty="0">
                <a:solidFill>
                  <a:schemeClr val="tx2"/>
                </a:solidFill>
                <a:ea typeface="+mn-ea"/>
                <a:cs typeface="+mn-cs"/>
              </a:rPr>
              <a:t>When visiting a Lutheran church, </a:t>
            </a:r>
            <a:br>
              <a:rPr lang="en-US" dirty="0">
                <a:solidFill>
                  <a:schemeClr val="tx2"/>
                </a:solidFill>
                <a:ea typeface="+mn-ea"/>
                <a:cs typeface="+mn-cs"/>
              </a:rPr>
            </a:br>
            <a:r>
              <a:rPr lang="en-US" dirty="0">
                <a:solidFill>
                  <a:schemeClr val="tx2"/>
                </a:solidFill>
                <a:ea typeface="+mn-ea"/>
                <a:cs typeface="+mn-cs"/>
              </a:rPr>
              <a:t>I will participate in the Lord</a:t>
            </a:r>
            <a:r>
              <a:rPr lang="fr-FR" dirty="0">
                <a:solidFill>
                  <a:schemeClr val="tx2"/>
                </a:solidFill>
                <a:ea typeface="+mn-ea"/>
                <a:cs typeface="+mn-cs"/>
              </a:rPr>
              <a:t>'</a:t>
            </a:r>
            <a:r>
              <a:rPr lang="en-US" dirty="0">
                <a:solidFill>
                  <a:schemeClr val="tx2"/>
                </a:solidFill>
                <a:ea typeface="+mn-ea"/>
                <a:cs typeface="+mn-cs"/>
              </a:rPr>
              <a:t>s table </a:t>
            </a:r>
            <a:br>
              <a:rPr lang="en-US" dirty="0">
                <a:solidFill>
                  <a:schemeClr val="tx2"/>
                </a:solidFill>
                <a:ea typeface="+mn-ea"/>
                <a:cs typeface="+mn-cs"/>
              </a:rPr>
            </a:br>
            <a:r>
              <a:rPr lang="en-US" dirty="0">
                <a:solidFill>
                  <a:schemeClr val="tx2"/>
                </a:solidFill>
                <a:ea typeface="+mn-ea"/>
                <a:cs typeface="+mn-cs"/>
              </a:rPr>
              <a:t>(take the bread and wine).</a:t>
            </a:r>
          </a:p>
        </p:txBody>
      </p:sp>
      <p:pic>
        <p:nvPicPr>
          <p:cNvPr id="188420" name="Picture 5" descr="j0195634">
            <a:extLst>
              <a:ext uri="{FF2B5EF4-FFF2-40B4-BE49-F238E27FC236}">
                <a16:creationId xmlns:a16="http://schemas.microsoft.com/office/drawing/2014/main" id="{49F42B7B-3BE2-DF4A-87D9-FBAD7B99D9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863" y="4651375"/>
            <a:ext cx="16081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plus(in)">
                                      <p:cBhvr>
                                        <p:cTn id="7" dur="2000"/>
                                        <p:tgtEl>
                                          <p:spTgt spid="225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plus(in)">
                                      <p:cBhvr>
                                        <p:cTn id="12" dur="2000"/>
                                        <p:tgtEl>
                                          <p:spTgt spid="225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a:extLst>
              <a:ext uri="{FF2B5EF4-FFF2-40B4-BE49-F238E27FC236}">
                <a16:creationId xmlns:a16="http://schemas.microsoft.com/office/drawing/2014/main" id="{1EE499BF-D187-2149-8BDA-716E086F8624}"/>
              </a:ext>
            </a:extLst>
          </p:cNvPr>
          <p:cNvSpPr>
            <a:spLocks noGrp="1"/>
          </p:cNvSpPr>
          <p:nvPr>
            <p:ph type="title"/>
          </p:nvPr>
        </p:nvSpPr>
        <p:spPr/>
        <p:txBody>
          <a:bodyPr/>
          <a:lstStyle/>
          <a:p>
            <a:endParaRPr lang="en-US" altLang="en-US"/>
          </a:p>
        </p:txBody>
      </p:sp>
      <p:pic>
        <p:nvPicPr>
          <p:cNvPr id="190466" name="Content Placeholder 3" descr="462858_communion.jpg">
            <a:extLst>
              <a:ext uri="{FF2B5EF4-FFF2-40B4-BE49-F238E27FC236}">
                <a16:creationId xmlns:a16="http://schemas.microsoft.com/office/drawing/2014/main" id="{F7C90C98-5D81-1540-BF51-3360855D95E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6858000"/>
          </a:xfrm>
        </p:spPr>
      </p:pic>
      <p:sp>
        <p:nvSpPr>
          <p:cNvPr id="5" name="Text Box 3">
            <a:extLst>
              <a:ext uri="{FF2B5EF4-FFF2-40B4-BE49-F238E27FC236}">
                <a16:creationId xmlns:a16="http://schemas.microsoft.com/office/drawing/2014/main" id="{B506BF35-311B-274B-ACB4-B517367211FD}"/>
              </a:ext>
            </a:extLst>
          </p:cNvPr>
          <p:cNvSpPr txBox="1">
            <a:spLocks noChangeArrowheads="1"/>
          </p:cNvSpPr>
          <p:nvPr/>
        </p:nvSpPr>
        <p:spPr bwMode="auto">
          <a:xfrm>
            <a:off x="4724400" y="762000"/>
            <a:ext cx="4295775" cy="2308225"/>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4800" dirty="0">
                <a:solidFill>
                  <a:srgbClr val="FFFFFF"/>
                </a:solidFill>
              </a:rPr>
              <a:t>Questions about the Lord</a:t>
            </a:r>
            <a:r>
              <a:rPr lang="fr-FR" altLang="ja-JP" sz="4800" dirty="0">
                <a:solidFill>
                  <a:srgbClr val="FFFFFF"/>
                </a:solidFill>
              </a:rPr>
              <a:t>'</a:t>
            </a:r>
            <a:r>
              <a:rPr lang="en-US" sz="4800" dirty="0">
                <a:solidFill>
                  <a:srgbClr val="FFFFFF"/>
                </a:solidFill>
              </a:rPr>
              <a:t>s Table?</a:t>
            </a:r>
          </a:p>
        </p:txBody>
      </p:sp>
      <p:sp>
        <p:nvSpPr>
          <p:cNvPr id="190468" name="Text Box 6">
            <a:extLst>
              <a:ext uri="{FF2B5EF4-FFF2-40B4-BE49-F238E27FC236}">
                <a16:creationId xmlns:a16="http://schemas.microsoft.com/office/drawing/2014/main" id="{829053D9-1BFF-4743-ADD0-A4B26437F9AD}"/>
              </a:ext>
            </a:extLst>
          </p:cNvPr>
          <p:cNvSpPr txBox="1">
            <a:spLocks noChangeArrowheads="1"/>
          </p:cNvSpPr>
          <p:nvPr/>
        </p:nvSpPr>
        <p:spPr bwMode="auto">
          <a:xfrm>
            <a:off x="8377238" y="71438"/>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FF"/>
                </a:solidFill>
                <a:cs typeface="Arial" panose="020B0604020202020204" pitchFamily="34" charset="0"/>
              </a:rPr>
              <a:t>124</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52C3F68-C5EC-2E45-813A-5F75675C9690}"/>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24579" name="Rectangle 3">
            <a:extLst>
              <a:ext uri="{FF2B5EF4-FFF2-40B4-BE49-F238E27FC236}">
                <a16:creationId xmlns:a16="http://schemas.microsoft.com/office/drawing/2014/main" id="{B5F675F3-94C0-D148-B2E6-C539FB1203A1}"/>
              </a:ext>
            </a:extLst>
          </p:cNvPr>
          <p:cNvSpPr>
            <a:spLocks noGrp="1" noChangeArrowheads="1"/>
          </p:cNvSpPr>
          <p:nvPr>
            <p:ph type="title"/>
          </p:nvPr>
        </p:nvSpPr>
        <p:spPr>
          <a:effectLst>
            <a:outerShdw blurRad="63500" dist="38099" dir="2700000" algn="ctr" rotWithShape="0">
              <a:schemeClr val="bg2">
                <a:alpha val="74997"/>
              </a:schemeClr>
            </a:outerShdw>
          </a:effectLst>
        </p:spPr>
        <p:txBody>
          <a:bodyPr/>
          <a:lstStyle/>
          <a:p>
            <a:pPr eaLnBrk="1" hangingPunct="1">
              <a:defRPr/>
            </a:pPr>
            <a:r>
              <a:rPr lang="en-US" sz="3600">
                <a:ea typeface="+mj-ea"/>
                <a:cs typeface="+mj-cs"/>
              </a:rPr>
              <a:t>Do you agree?</a:t>
            </a:r>
          </a:p>
        </p:txBody>
      </p:sp>
      <p:sp>
        <p:nvSpPr>
          <p:cNvPr id="192515" name="Rectangle 4">
            <a:extLst>
              <a:ext uri="{FF2B5EF4-FFF2-40B4-BE49-F238E27FC236}">
                <a16:creationId xmlns:a16="http://schemas.microsoft.com/office/drawing/2014/main" id="{92F749A7-2073-A649-8DBB-FDF92432E63D}"/>
              </a:ext>
            </a:extLst>
          </p:cNvPr>
          <p:cNvSpPr>
            <a:spLocks noGrp="1" noChangeArrowheads="1"/>
          </p:cNvSpPr>
          <p:nvPr>
            <p:ph type="body" idx="1"/>
          </p:nvPr>
        </p:nvSpPr>
        <p:spPr>
          <a:xfrm>
            <a:off x="263525" y="1598613"/>
            <a:ext cx="7661275" cy="4497387"/>
          </a:xfrm>
        </p:spPr>
        <p:txBody>
          <a:bodyPr/>
          <a:lstStyle/>
          <a:p>
            <a:pPr eaLnBrk="1" hangingPunct="1"/>
            <a:r>
              <a:rPr lang="en-US" altLang="en-US">
                <a:solidFill>
                  <a:schemeClr val="tx2"/>
                </a:solidFill>
                <a:ea typeface="ＭＳ Ｐゴシック" panose="020B0600070205080204" pitchFamily="34" charset="-128"/>
              </a:rPr>
              <a:t>Only Christians should take the Lord</a:t>
            </a:r>
            <a:r>
              <a:rPr lang="fr-FR" altLang="ja-JP">
                <a:solidFill>
                  <a:schemeClr val="tx2"/>
                </a:solidFill>
                <a:ea typeface="ＭＳ Ｐゴシック" panose="020B0600070205080204" pitchFamily="34" charset="-128"/>
              </a:rPr>
              <a:t>'</a:t>
            </a:r>
            <a:r>
              <a:rPr lang="en-US" altLang="en-US">
                <a:solidFill>
                  <a:schemeClr val="tx2"/>
                </a:solidFill>
                <a:ea typeface="ＭＳ Ｐゴシック" panose="020B0600070205080204" pitchFamily="34" charset="-128"/>
              </a:rPr>
              <a:t>s supper. </a:t>
            </a:r>
          </a:p>
          <a:p>
            <a:pPr eaLnBrk="1" hangingPunct="1"/>
            <a:r>
              <a:rPr lang="en-US" altLang="en-US">
                <a:solidFill>
                  <a:schemeClr val="tx2"/>
                </a:solidFill>
                <a:ea typeface="ＭＳ Ｐゴシック" panose="020B0600070205080204" pitchFamily="34" charset="-128"/>
              </a:rPr>
              <a:t>Only baptised Christians should take the Lord</a:t>
            </a:r>
            <a:r>
              <a:rPr lang="fr-FR" altLang="ja-JP">
                <a:solidFill>
                  <a:schemeClr val="tx2"/>
                </a:solidFill>
                <a:ea typeface="ＭＳ Ｐゴシック" panose="020B0600070205080204" pitchFamily="34" charset="-128"/>
              </a:rPr>
              <a:t>'</a:t>
            </a:r>
            <a:r>
              <a:rPr lang="en-US" altLang="en-US">
                <a:solidFill>
                  <a:schemeClr val="tx2"/>
                </a:solidFill>
                <a:ea typeface="ＭＳ Ｐゴシック" panose="020B0600070205080204" pitchFamily="34" charset="-128"/>
              </a:rPr>
              <a:t>s supper.</a:t>
            </a:r>
          </a:p>
          <a:p>
            <a:pPr eaLnBrk="1" hangingPunct="1"/>
            <a:r>
              <a:rPr lang="en-US" altLang="en-US">
                <a:solidFill>
                  <a:schemeClr val="tx2"/>
                </a:solidFill>
                <a:ea typeface="ＭＳ Ｐゴシック" panose="020B0600070205080204" pitchFamily="34" charset="-128"/>
              </a:rPr>
              <a:t>Only Christians baptised by immersion should take the Lord</a:t>
            </a:r>
            <a:r>
              <a:rPr lang="fr-FR" altLang="ja-JP">
                <a:solidFill>
                  <a:schemeClr val="tx2"/>
                </a:solidFill>
                <a:ea typeface="ＭＳ Ｐゴシック" panose="020B0600070205080204" pitchFamily="34" charset="-128"/>
              </a:rPr>
              <a:t>'</a:t>
            </a:r>
            <a:r>
              <a:rPr lang="en-US" altLang="en-US">
                <a:solidFill>
                  <a:schemeClr val="tx2"/>
                </a:solidFill>
                <a:ea typeface="ＭＳ Ｐゴシック" panose="020B0600070205080204" pitchFamily="34" charset="-128"/>
              </a:rPr>
              <a:t>s supper.</a:t>
            </a:r>
          </a:p>
          <a:p>
            <a:pPr eaLnBrk="1" hangingPunct="1"/>
            <a:r>
              <a:rPr lang="en-US" altLang="en-US">
                <a:solidFill>
                  <a:schemeClr val="tx2"/>
                </a:solidFill>
                <a:ea typeface="ＭＳ Ｐゴシック" panose="020B0600070205080204" pitchFamily="34" charset="-128"/>
              </a:rPr>
              <a:t>Leaders in a divided church should not allow the Lord</a:t>
            </a:r>
            <a:r>
              <a:rPr lang="fr-FR" altLang="ja-JP">
                <a:solidFill>
                  <a:schemeClr val="tx2"/>
                </a:solidFill>
                <a:ea typeface="ＭＳ Ｐゴシック" panose="020B0600070205080204" pitchFamily="34" charset="-128"/>
              </a:rPr>
              <a:t>'</a:t>
            </a:r>
            <a:r>
              <a:rPr lang="en-US" altLang="en-US">
                <a:solidFill>
                  <a:schemeClr val="tx2"/>
                </a:solidFill>
                <a:ea typeface="ＭＳ Ｐゴシック" panose="020B0600070205080204" pitchFamily="34" charset="-128"/>
              </a:rPr>
              <a:t>s table served</a:t>
            </a:r>
          </a:p>
        </p:txBody>
      </p:sp>
      <p:pic>
        <p:nvPicPr>
          <p:cNvPr id="192516" name="Picture 5" descr="j0195634">
            <a:extLst>
              <a:ext uri="{FF2B5EF4-FFF2-40B4-BE49-F238E27FC236}">
                <a16:creationId xmlns:a16="http://schemas.microsoft.com/office/drawing/2014/main" id="{9079D57E-F9DB-C445-B8B4-8BC54FAEF5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7600" y="152400"/>
            <a:ext cx="12049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7" name="Text Box 6">
            <a:extLst>
              <a:ext uri="{FF2B5EF4-FFF2-40B4-BE49-F238E27FC236}">
                <a16:creationId xmlns:a16="http://schemas.microsoft.com/office/drawing/2014/main" id="{2F2EE3D1-C44D-6B4B-8748-F7819D0CF9C2}"/>
              </a:ext>
            </a:extLst>
          </p:cNvPr>
          <p:cNvSpPr txBox="1">
            <a:spLocks noChangeArrowheads="1"/>
          </p:cNvSpPr>
          <p:nvPr/>
        </p:nvSpPr>
        <p:spPr bwMode="auto">
          <a:xfrm>
            <a:off x="8153400" y="11113"/>
            <a:ext cx="99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latin typeface="Tahoma" panose="020B0604030504040204" pitchFamily="34" charset="0"/>
              </a:rPr>
              <a:t>124-125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0919EE32-0AD6-7A4E-8493-50AD999AE65B}"/>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77155" name="Rectangle 3">
            <a:extLst>
              <a:ext uri="{FF2B5EF4-FFF2-40B4-BE49-F238E27FC236}">
                <a16:creationId xmlns:a16="http://schemas.microsoft.com/office/drawing/2014/main" id="{F275EEE0-F106-C049-A2D6-09C026E3CCAA}"/>
              </a:ext>
            </a:extLst>
          </p:cNvPr>
          <p:cNvSpPr>
            <a:spLocks noGrp="1" noChangeArrowheads="1"/>
          </p:cNvSpPr>
          <p:nvPr>
            <p:ph type="title"/>
          </p:nvPr>
        </p:nvSpPr>
        <p:spPr>
          <a:effectLst>
            <a:outerShdw blurRad="63500" dist="38099" dir="2700000" algn="ctr" rotWithShape="0">
              <a:schemeClr val="bg2">
                <a:alpha val="74997"/>
              </a:schemeClr>
            </a:outerShdw>
          </a:effectLst>
        </p:spPr>
        <p:txBody>
          <a:bodyPr/>
          <a:lstStyle/>
          <a:p>
            <a:pPr eaLnBrk="1" hangingPunct="1">
              <a:defRPr/>
            </a:pPr>
            <a:r>
              <a:rPr lang="en-US" sz="3600">
                <a:ea typeface="+mj-ea"/>
                <a:cs typeface="+mj-cs"/>
              </a:rPr>
              <a:t>Do you agree?</a:t>
            </a:r>
          </a:p>
        </p:txBody>
      </p:sp>
      <p:sp>
        <p:nvSpPr>
          <p:cNvPr id="194563" name="Rectangle 4">
            <a:extLst>
              <a:ext uri="{FF2B5EF4-FFF2-40B4-BE49-F238E27FC236}">
                <a16:creationId xmlns:a16="http://schemas.microsoft.com/office/drawing/2014/main" id="{31F8A9AB-0573-BF4F-8308-18D3046A1124}"/>
              </a:ext>
            </a:extLst>
          </p:cNvPr>
          <p:cNvSpPr>
            <a:spLocks noGrp="1" noChangeArrowheads="1"/>
          </p:cNvSpPr>
          <p:nvPr>
            <p:ph type="body" idx="1"/>
          </p:nvPr>
        </p:nvSpPr>
        <p:spPr>
          <a:xfrm>
            <a:off x="263525" y="1598613"/>
            <a:ext cx="7661275" cy="4497387"/>
          </a:xfrm>
        </p:spPr>
        <p:txBody>
          <a:bodyPr/>
          <a:lstStyle/>
          <a:p>
            <a:pPr eaLnBrk="1" hangingPunct="1"/>
            <a:r>
              <a:rPr lang="en-US" altLang="en-US">
                <a:solidFill>
                  <a:schemeClr val="tx2"/>
                </a:solidFill>
                <a:ea typeface="ＭＳ Ｐゴシック" panose="020B0600070205080204" pitchFamily="34" charset="-128"/>
              </a:rPr>
              <a:t>Only pastors should lead the Lord</a:t>
            </a:r>
            <a:r>
              <a:rPr lang="fr-FR" altLang="ja-JP">
                <a:solidFill>
                  <a:schemeClr val="tx2"/>
                </a:solidFill>
                <a:ea typeface="ＭＳ Ｐゴシック" panose="020B0600070205080204" pitchFamily="34" charset="-128"/>
              </a:rPr>
              <a:t>'</a:t>
            </a:r>
            <a:r>
              <a:rPr lang="en-US" altLang="en-US">
                <a:solidFill>
                  <a:schemeClr val="tx2"/>
                </a:solidFill>
                <a:ea typeface="ＭＳ Ｐゴシック" panose="020B0600070205080204" pitchFamily="34" charset="-128"/>
              </a:rPr>
              <a:t>s supper. </a:t>
            </a:r>
          </a:p>
          <a:p>
            <a:pPr eaLnBrk="1" hangingPunct="1"/>
            <a:r>
              <a:rPr lang="en-US" altLang="en-US">
                <a:solidFill>
                  <a:schemeClr val="tx2"/>
                </a:solidFill>
                <a:ea typeface="ＭＳ Ｐゴシック" panose="020B0600070205080204" pitchFamily="34" charset="-128"/>
              </a:rPr>
              <a:t>Leaders should examine those taking the Lord</a:t>
            </a:r>
            <a:r>
              <a:rPr lang="fr-FR" altLang="ja-JP">
                <a:solidFill>
                  <a:schemeClr val="tx2"/>
                </a:solidFill>
                <a:ea typeface="ＭＳ Ｐゴシック" panose="020B0600070205080204" pitchFamily="34" charset="-128"/>
              </a:rPr>
              <a:t>'</a:t>
            </a:r>
            <a:r>
              <a:rPr lang="en-US" altLang="en-US">
                <a:solidFill>
                  <a:schemeClr val="tx2"/>
                </a:solidFill>
                <a:ea typeface="ＭＳ Ｐゴシック" panose="020B0600070205080204" pitchFamily="34" charset="-128"/>
              </a:rPr>
              <a:t>s supper.</a:t>
            </a:r>
          </a:p>
          <a:p>
            <a:pPr eaLnBrk="1" hangingPunct="1"/>
            <a:r>
              <a:rPr lang="en-US" altLang="en-US">
                <a:solidFill>
                  <a:schemeClr val="tx2"/>
                </a:solidFill>
                <a:ea typeface="ＭＳ Ｐゴシック" panose="020B0600070205080204" pitchFamily="34" charset="-128"/>
              </a:rPr>
              <a:t>A church should take the Lord</a:t>
            </a:r>
            <a:r>
              <a:rPr lang="fr-FR" altLang="ja-JP">
                <a:solidFill>
                  <a:schemeClr val="tx2"/>
                </a:solidFill>
                <a:ea typeface="ＭＳ Ｐゴシック" panose="020B0600070205080204" pitchFamily="34" charset="-128"/>
              </a:rPr>
              <a:t>'</a:t>
            </a:r>
            <a:r>
              <a:rPr lang="en-US" altLang="en-US">
                <a:solidFill>
                  <a:schemeClr val="tx2"/>
                </a:solidFill>
                <a:ea typeface="ＭＳ Ｐゴシック" panose="020B0600070205080204" pitchFamily="34" charset="-128"/>
              </a:rPr>
              <a:t>s supper monthly.</a:t>
            </a:r>
          </a:p>
        </p:txBody>
      </p:sp>
      <p:pic>
        <p:nvPicPr>
          <p:cNvPr id="194564" name="Picture 5" descr="j0195634">
            <a:extLst>
              <a:ext uri="{FF2B5EF4-FFF2-40B4-BE49-F238E27FC236}">
                <a16:creationId xmlns:a16="http://schemas.microsoft.com/office/drawing/2014/main" id="{2EA13E6C-CFF6-094A-9F84-94DEAB0AFB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7600" y="152400"/>
            <a:ext cx="12049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5" name="Text Box 6">
            <a:extLst>
              <a:ext uri="{FF2B5EF4-FFF2-40B4-BE49-F238E27FC236}">
                <a16:creationId xmlns:a16="http://schemas.microsoft.com/office/drawing/2014/main" id="{67F6799F-A074-5E41-8D40-278AB50DDDDB}"/>
              </a:ext>
            </a:extLst>
          </p:cNvPr>
          <p:cNvSpPr txBox="1">
            <a:spLocks noChangeArrowheads="1"/>
          </p:cNvSpPr>
          <p:nvPr/>
        </p:nvSpPr>
        <p:spPr bwMode="auto">
          <a:xfrm>
            <a:off x="8377238" y="11113"/>
            <a:ext cx="766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latin typeface="Tahoma" panose="020B0604030504040204" pitchFamily="34" charset="0"/>
              </a:rPr>
              <a:t>126</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35C5D1-685D-5F49-80CE-CBC59F1879F3}"/>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26627" name="Rectangle 3">
            <a:extLst>
              <a:ext uri="{FF2B5EF4-FFF2-40B4-BE49-F238E27FC236}">
                <a16:creationId xmlns:a16="http://schemas.microsoft.com/office/drawing/2014/main" id="{3EE1B52C-55E2-6F4C-A368-E5DC75C78A32}"/>
              </a:ext>
            </a:extLst>
          </p:cNvPr>
          <p:cNvSpPr>
            <a:spLocks noGrp="1" noChangeArrowheads="1"/>
          </p:cNvSpPr>
          <p:nvPr>
            <p:ph type="title"/>
          </p:nvPr>
        </p:nvSpPr>
        <p:spPr>
          <a:xfrm>
            <a:off x="1371600" y="227013"/>
            <a:ext cx="6324600" cy="1143000"/>
          </a:xfrm>
          <a:effectLst>
            <a:outerShdw blurRad="63500" dist="38099" dir="2700000" algn="ctr" rotWithShape="0">
              <a:schemeClr val="bg2">
                <a:alpha val="74997"/>
              </a:schemeClr>
            </a:outerShdw>
          </a:effectLst>
        </p:spPr>
        <p:txBody>
          <a:bodyPr/>
          <a:lstStyle/>
          <a:p>
            <a:pPr eaLnBrk="1" hangingPunct="1">
              <a:defRPr/>
            </a:pPr>
            <a:r>
              <a:rPr lang="en-US" sz="4400">
                <a:ea typeface="ＭＳ Ｐゴシック" charset="0"/>
                <a:cs typeface="ＭＳ Ｐゴシック" charset="0"/>
              </a:rPr>
              <a:t>Applications</a:t>
            </a:r>
          </a:p>
        </p:txBody>
      </p:sp>
      <p:sp>
        <p:nvSpPr>
          <p:cNvPr id="196611" name="Rectangle 4">
            <a:extLst>
              <a:ext uri="{FF2B5EF4-FFF2-40B4-BE49-F238E27FC236}">
                <a16:creationId xmlns:a16="http://schemas.microsoft.com/office/drawing/2014/main" id="{F7924D5A-3A8C-CD47-80DA-0A472F9AF7C5}"/>
              </a:ext>
            </a:extLst>
          </p:cNvPr>
          <p:cNvSpPr>
            <a:spLocks noGrp="1" noChangeArrowheads="1"/>
          </p:cNvSpPr>
          <p:nvPr>
            <p:ph type="body" idx="1"/>
          </p:nvPr>
        </p:nvSpPr>
        <p:spPr>
          <a:xfrm>
            <a:off x="152400" y="1598613"/>
            <a:ext cx="7585075" cy="5259387"/>
          </a:xfrm>
        </p:spPr>
        <p:txBody>
          <a:bodyPr/>
          <a:lstStyle/>
          <a:p>
            <a:pPr marL="534988" lvl="4" indent="-534988">
              <a:buFontTx/>
              <a:buAutoNum type="arabicPeriod"/>
            </a:pPr>
            <a:r>
              <a:rPr lang="en-US" altLang="en-US" sz="2800" b="1">
                <a:solidFill>
                  <a:srgbClr val="FFFFFF"/>
                </a:solidFill>
                <a:ea typeface="ＭＳ Ｐゴシック" panose="020B0600070205080204" pitchFamily="34" charset="-128"/>
              </a:rPr>
              <a:t>How can you take the Lord</a:t>
            </a:r>
            <a:r>
              <a:rPr lang="fr-FR" altLang="ja-JP" sz="2800" b="1">
                <a:solidFill>
                  <a:srgbClr val="FFFFFF"/>
                </a:solidFill>
                <a:ea typeface="ＭＳ Ｐゴシック" panose="020B0600070205080204" pitchFamily="34" charset="-128"/>
              </a:rPr>
              <a:t>'</a:t>
            </a:r>
            <a:r>
              <a:rPr lang="en-US" altLang="en-US" sz="2800" b="1">
                <a:solidFill>
                  <a:srgbClr val="FFFFFF"/>
                </a:solidFill>
                <a:ea typeface="ＭＳ Ｐゴシック" panose="020B0600070205080204" pitchFamily="34" charset="-128"/>
              </a:rPr>
              <a:t>s Supper in a worthier manner?</a:t>
            </a:r>
          </a:p>
          <a:p>
            <a:pPr marL="534988" lvl="4" indent="-534988">
              <a:buFontTx/>
              <a:buAutoNum type="arabicPeriod"/>
            </a:pPr>
            <a:r>
              <a:rPr lang="en-US" altLang="en-US" sz="2800" b="1">
                <a:solidFill>
                  <a:srgbClr val="FFFFFF"/>
                </a:solidFill>
                <a:ea typeface="ＭＳ Ｐゴシック" panose="020B0600070205080204" pitchFamily="34" charset="-128"/>
              </a:rPr>
              <a:t>Do you stop to evaluate yourself as a regular habit before partaking of the elements?  How can you better do this?</a:t>
            </a:r>
          </a:p>
          <a:p>
            <a:pPr marL="534988" lvl="4" indent="-534988">
              <a:buFontTx/>
              <a:buAutoNum type="arabicPeriod"/>
            </a:pPr>
            <a:r>
              <a:rPr lang="en-US" altLang="en-US" sz="2800" b="1">
                <a:solidFill>
                  <a:srgbClr val="FFFFFF"/>
                </a:solidFill>
                <a:ea typeface="ＭＳ Ｐゴシック" panose="020B0600070205080204" pitchFamily="34" charset="-128"/>
              </a:rPr>
              <a:t>Are you in a right relationship with all members of the body so that participation is possible at the next occurrence?  With whom do you need to reconcile before taking the Lord</a:t>
            </a:r>
            <a:r>
              <a:rPr lang="fr-FR" altLang="ja-JP" sz="2800" b="1">
                <a:solidFill>
                  <a:srgbClr val="FFFFFF"/>
                </a:solidFill>
                <a:ea typeface="ＭＳ Ｐゴシック" panose="020B0600070205080204" pitchFamily="34" charset="-128"/>
              </a:rPr>
              <a:t>'</a:t>
            </a:r>
            <a:r>
              <a:rPr lang="en-US" altLang="en-US" sz="2800" b="1">
                <a:solidFill>
                  <a:srgbClr val="FFFFFF"/>
                </a:solidFill>
                <a:ea typeface="ＭＳ Ｐゴシック" panose="020B0600070205080204" pitchFamily="34" charset="-128"/>
              </a:rPr>
              <a:t>s Supper again?</a:t>
            </a:r>
          </a:p>
        </p:txBody>
      </p:sp>
      <p:pic>
        <p:nvPicPr>
          <p:cNvPr id="196612" name="Picture 5" descr="j0195634">
            <a:extLst>
              <a:ext uri="{FF2B5EF4-FFF2-40B4-BE49-F238E27FC236}">
                <a16:creationId xmlns:a16="http://schemas.microsoft.com/office/drawing/2014/main" id="{B794E485-4894-4846-86EC-5C3B880DCD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141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3" name="Text Box 6">
            <a:extLst>
              <a:ext uri="{FF2B5EF4-FFF2-40B4-BE49-F238E27FC236}">
                <a16:creationId xmlns:a16="http://schemas.microsoft.com/office/drawing/2014/main" id="{6A35D2A8-05C3-D343-AF45-A0429B5D1B4B}"/>
              </a:ext>
            </a:extLst>
          </p:cNvPr>
          <p:cNvSpPr txBox="1">
            <a:spLocks noChangeArrowheads="1"/>
          </p:cNvSpPr>
          <p:nvPr/>
        </p:nvSpPr>
        <p:spPr bwMode="auto">
          <a:xfrm>
            <a:off x="8377238" y="11113"/>
            <a:ext cx="773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latin typeface="Tahoma" panose="020B0604030504040204" pitchFamily="34" charset="0"/>
              </a:rPr>
              <a:t>127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a:extLst>
              <a:ext uri="{FF2B5EF4-FFF2-40B4-BE49-F238E27FC236}">
                <a16:creationId xmlns:a16="http://schemas.microsoft.com/office/drawing/2014/main" id="{34C7998D-5157-BB4B-AB9C-44D52319AA98}"/>
              </a:ext>
            </a:extLst>
          </p:cNvPr>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000000"/>
              </a:solidFill>
            </a:endParaRPr>
          </a:p>
        </p:txBody>
      </p:sp>
      <p:sp>
        <p:nvSpPr>
          <p:cNvPr id="35843" name="Rectangle 3">
            <a:extLst>
              <a:ext uri="{FF2B5EF4-FFF2-40B4-BE49-F238E27FC236}">
                <a16:creationId xmlns:a16="http://schemas.microsoft.com/office/drawing/2014/main" id="{5616C8CF-F4E6-534F-AB13-CFCC22EBD2B8}"/>
              </a:ext>
            </a:extLst>
          </p:cNvPr>
          <p:cNvSpPr>
            <a:spLocks noGrp="1" noChangeArrowheads="1"/>
          </p:cNvSpPr>
          <p:nvPr>
            <p:ph type="title" idx="4294967295"/>
          </p:nvPr>
        </p:nvSpPr>
        <p:spPr/>
        <p:txBody>
          <a:bodyPr/>
          <a:lstStyle/>
          <a:p>
            <a:pPr eaLnBrk="1" hangingPunct="1">
              <a:defRPr/>
            </a:pPr>
            <a:r>
              <a:rPr lang="en-US">
                <a:solidFill>
                  <a:srgbClr val="000000"/>
                </a:solidFill>
                <a:effectLst/>
                <a:ea typeface="ＭＳ Ｐゴシック" charset="0"/>
                <a:cs typeface="ＭＳ Ｐゴシック" charset="0"/>
              </a:rPr>
              <a:t>Black</a:t>
            </a:r>
            <a:endParaRPr lang="en-US">
              <a:ea typeface="ＭＳ Ｐゴシック" charset="0"/>
              <a:cs typeface="ＭＳ Ｐゴシック"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Church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7059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Love Feast">
            <a:extLst>
              <a:ext uri="{FF2B5EF4-FFF2-40B4-BE49-F238E27FC236}">
                <a16:creationId xmlns:a16="http://schemas.microsoft.com/office/drawing/2014/main" id="{E537642A-DF67-9343-ABED-D4DA9811AD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50800"/>
            <a:ext cx="79248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594169C9-84BE-2B4F-A233-3CB39BB857C6}"/>
              </a:ext>
            </a:extLst>
          </p:cNvPr>
          <p:cNvSpPr>
            <a:spLocks noGrp="1" noChangeArrowheads="1"/>
          </p:cNvSpPr>
          <p:nvPr>
            <p:ph type="title"/>
          </p:nvPr>
        </p:nvSpPr>
        <p:spPr>
          <a:xfrm>
            <a:off x="-76200" y="-152400"/>
            <a:ext cx="5715000" cy="914400"/>
          </a:xfrm>
          <a:effectLst>
            <a:outerShdw blurRad="63500" dist="35921" dir="2700000" algn="ctr" rotWithShape="0">
              <a:schemeClr val="bg2">
                <a:alpha val="74997"/>
              </a:schemeClr>
            </a:outerShdw>
          </a:effectLst>
        </p:spPr>
        <p:txBody>
          <a:bodyPr/>
          <a:lstStyle/>
          <a:p>
            <a:pPr eaLnBrk="1" hangingPunct="1">
              <a:defRPr/>
            </a:pPr>
            <a:r>
              <a:rPr lang="en-US">
                <a:solidFill>
                  <a:srgbClr val="FFFFFF"/>
                </a:solidFill>
                <a:ea typeface="+mj-ea"/>
                <a:cs typeface="+mj-cs"/>
              </a:rPr>
              <a:t>The Agape (Love) Feast</a:t>
            </a:r>
          </a:p>
        </p:txBody>
      </p:sp>
      <p:sp>
        <p:nvSpPr>
          <p:cNvPr id="92163" name="Text Box 4">
            <a:extLst>
              <a:ext uri="{FF2B5EF4-FFF2-40B4-BE49-F238E27FC236}">
                <a16:creationId xmlns:a16="http://schemas.microsoft.com/office/drawing/2014/main" id="{F3CEE2F5-83F6-6A48-A2E4-6B5D497164AD}"/>
              </a:ext>
            </a:extLst>
          </p:cNvPr>
          <p:cNvSpPr txBox="1">
            <a:spLocks noChangeArrowheads="1"/>
          </p:cNvSpPr>
          <p:nvPr/>
        </p:nvSpPr>
        <p:spPr bwMode="auto">
          <a:xfrm>
            <a:off x="8474075" y="0"/>
            <a:ext cx="669925" cy="3968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latin typeface="Tahoma" panose="020B0604030504040204" pitchFamily="34" charset="0"/>
              </a:rPr>
              <a:t>118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F0BA54F1-9D0E-5D48-9FA7-88E8B17B53D8}"/>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246787" name="Rectangle 3">
            <a:extLst>
              <a:ext uri="{FF2B5EF4-FFF2-40B4-BE49-F238E27FC236}">
                <a16:creationId xmlns:a16="http://schemas.microsoft.com/office/drawing/2014/main" id="{ADB9835F-E90C-E249-8E5C-FF9ADB558648}"/>
              </a:ext>
            </a:extLst>
          </p:cNvPr>
          <p:cNvSpPr>
            <a:spLocks noGrp="1" noChangeArrowheads="1"/>
          </p:cNvSpPr>
          <p:nvPr>
            <p:ph type="title" idx="4294967295"/>
          </p:nvPr>
        </p:nvSpPr>
        <p:spPr>
          <a:xfrm>
            <a:off x="3581400" y="277813"/>
            <a:ext cx="3657600" cy="1779587"/>
          </a:xfrm>
          <a:effectLst>
            <a:outerShdw blurRad="63500" dist="38099" dir="2700000" algn="ctr" rotWithShape="0">
              <a:schemeClr val="bg2">
                <a:alpha val="74997"/>
              </a:schemeClr>
            </a:outerShdw>
          </a:effectLst>
        </p:spPr>
        <p:txBody>
          <a:bodyPr/>
          <a:lstStyle/>
          <a:p>
            <a:pPr eaLnBrk="1" hangingPunct="1">
              <a:defRPr/>
            </a:pPr>
            <a:r>
              <a:rPr lang="en-US" dirty="0">
                <a:ea typeface="+mj-ea"/>
                <a:cs typeface="+mj-cs"/>
              </a:rPr>
              <a:t>Passover &amp; the Lord</a:t>
            </a:r>
            <a:r>
              <a:rPr lang="fr-FR" dirty="0">
                <a:ea typeface="+mj-ea"/>
                <a:cs typeface="+mj-cs"/>
              </a:rPr>
              <a:t>'</a:t>
            </a:r>
            <a:r>
              <a:rPr lang="en-US" dirty="0">
                <a:ea typeface="+mj-ea"/>
                <a:cs typeface="+mj-cs"/>
              </a:rPr>
              <a:t>s Supper</a:t>
            </a:r>
          </a:p>
        </p:txBody>
      </p:sp>
      <p:pic>
        <p:nvPicPr>
          <p:cNvPr id="94211" name="Picture 4" descr="Lord's Supper">
            <a:extLst>
              <a:ext uri="{FF2B5EF4-FFF2-40B4-BE49-F238E27FC236}">
                <a16:creationId xmlns:a16="http://schemas.microsoft.com/office/drawing/2014/main" id="{81578137-9963-7C43-917A-AE2A82C887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73400"/>
            <a:ext cx="59436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5" descr="Lord's Supper">
            <a:extLst>
              <a:ext uri="{FF2B5EF4-FFF2-40B4-BE49-F238E27FC236}">
                <a16:creationId xmlns:a16="http://schemas.microsoft.com/office/drawing/2014/main" id="{2E8BD532-7579-2248-B3CC-6D6CCE8CBC6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WordArt 6">
            <a:extLst>
              <a:ext uri="{FF2B5EF4-FFF2-40B4-BE49-F238E27FC236}">
                <a16:creationId xmlns:a16="http://schemas.microsoft.com/office/drawing/2014/main" id="{1796C4E8-8DE8-3348-B6A8-700A0393B04B}"/>
              </a:ext>
            </a:extLst>
          </p:cNvPr>
          <p:cNvSpPr>
            <a:spLocks noChangeArrowheads="1" noChangeShapeType="1" noTextEdit="1"/>
          </p:cNvSpPr>
          <p:nvPr/>
        </p:nvSpPr>
        <p:spPr bwMode="auto">
          <a:xfrm>
            <a:off x="2876550" y="1676400"/>
            <a:ext cx="4743450" cy="2484438"/>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Four Comparisons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6787"/>
                                        </p:tgtEl>
                                        <p:attrNameLst>
                                          <p:attrName>style.visibility</p:attrName>
                                        </p:attrNameLst>
                                      </p:cBhvr>
                                      <p:to>
                                        <p:strVal val="visible"/>
                                      </p:to>
                                    </p:set>
                                    <p:animEffect transition="in" filter="dissolve">
                                      <p:cBhvr>
                                        <p:cTn id="7" dur="500"/>
                                        <p:tgtEl>
                                          <p:spTgt spid="246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FEA83C5-CF16-7641-BCFE-3C405E8F84A7}"/>
              </a:ext>
            </a:extLst>
          </p:cNvPr>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cs typeface="ＭＳ Ｐゴシック" charset="-128"/>
            </a:endParaRPr>
          </a:p>
        </p:txBody>
      </p:sp>
      <p:sp>
        <p:nvSpPr>
          <p:cNvPr id="12291" name="Rectangle 3">
            <a:extLst>
              <a:ext uri="{FF2B5EF4-FFF2-40B4-BE49-F238E27FC236}">
                <a16:creationId xmlns:a16="http://schemas.microsoft.com/office/drawing/2014/main" id="{2E5BA790-E201-5047-B0FE-E3F59560C05B}"/>
              </a:ext>
            </a:extLst>
          </p:cNvPr>
          <p:cNvSpPr>
            <a:spLocks noGrp="1" noChangeArrowheads="1"/>
          </p:cNvSpPr>
          <p:nvPr>
            <p:ph type="title"/>
          </p:nvPr>
        </p:nvSpPr>
        <p:spPr>
          <a:xfrm>
            <a:off x="219075" y="227013"/>
            <a:ext cx="4733925" cy="763587"/>
          </a:xfrm>
          <a:effectLst>
            <a:outerShdw blurRad="63500" dist="38099" dir="2700000" algn="ctr" rotWithShape="0">
              <a:schemeClr val="bg2">
                <a:alpha val="74997"/>
              </a:schemeClr>
            </a:outerShdw>
          </a:effectLst>
        </p:spPr>
        <p:txBody>
          <a:bodyPr/>
          <a:lstStyle/>
          <a:p>
            <a:pPr eaLnBrk="1" hangingPunct="1">
              <a:defRPr/>
            </a:pPr>
            <a:r>
              <a:rPr lang="en-US">
                <a:ea typeface="+mj-ea"/>
                <a:cs typeface="+mj-cs"/>
              </a:rPr>
              <a:t>The Four Directions</a:t>
            </a:r>
          </a:p>
        </p:txBody>
      </p:sp>
      <p:sp>
        <p:nvSpPr>
          <p:cNvPr id="96259" name="Rectangle 4">
            <a:extLst>
              <a:ext uri="{FF2B5EF4-FFF2-40B4-BE49-F238E27FC236}">
                <a16:creationId xmlns:a16="http://schemas.microsoft.com/office/drawing/2014/main" id="{7C1C73F9-9164-424B-A2B6-3DD797C8EF39}"/>
              </a:ext>
            </a:extLst>
          </p:cNvPr>
          <p:cNvSpPr>
            <a:spLocks noChangeArrowheads="1"/>
          </p:cNvSpPr>
          <p:nvPr/>
        </p:nvSpPr>
        <p:spPr bwMode="auto">
          <a:xfrm>
            <a:off x="0" y="19907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886200" algn="l"/>
                <a:tab pos="4114800" algn="l"/>
                <a:tab pos="4800600" algn="l"/>
                <a:tab pos="5600700" algn="l"/>
                <a:tab pos="57150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aphicFrame>
        <p:nvGraphicFramePr>
          <p:cNvPr id="12293" name="Group 5">
            <a:extLst>
              <a:ext uri="{FF2B5EF4-FFF2-40B4-BE49-F238E27FC236}">
                <a16:creationId xmlns:a16="http://schemas.microsoft.com/office/drawing/2014/main" id="{473AB08A-884E-254F-9F34-ACA805FB111C}"/>
              </a:ext>
            </a:extLst>
          </p:cNvPr>
          <p:cNvGraphicFramePr>
            <a:graphicFrameLocks noGrp="1"/>
          </p:cNvGraphicFramePr>
          <p:nvPr/>
        </p:nvGraphicFramePr>
        <p:xfrm>
          <a:off x="0" y="1066800"/>
          <a:ext cx="7848600" cy="5791200"/>
        </p:xfrm>
        <a:graphic>
          <a:graphicData uri="http://schemas.openxmlformats.org/drawingml/2006/table">
            <a:tbl>
              <a:tblPr/>
              <a:tblGrid>
                <a:gridCol w="1295400">
                  <a:extLst>
                    <a:ext uri="{9D8B030D-6E8A-4147-A177-3AD203B41FA5}">
                      <a16:colId xmlns:a16="http://schemas.microsoft.com/office/drawing/2014/main" val="20000"/>
                    </a:ext>
                  </a:extLst>
                </a:gridCol>
                <a:gridCol w="3073400">
                  <a:extLst>
                    <a:ext uri="{9D8B030D-6E8A-4147-A177-3AD203B41FA5}">
                      <a16:colId xmlns:a16="http://schemas.microsoft.com/office/drawing/2014/main" val="20001"/>
                    </a:ext>
                  </a:extLst>
                </a:gridCol>
                <a:gridCol w="3479800">
                  <a:extLst>
                    <a:ext uri="{9D8B030D-6E8A-4147-A177-3AD203B41FA5}">
                      <a16:colId xmlns:a16="http://schemas.microsoft.com/office/drawing/2014/main" val="20002"/>
                    </a:ext>
                  </a:extLst>
                </a:gridCol>
              </a:tblGrid>
              <a:tr h="151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1" i="1" u="none" strike="noStrike" cap="none" normalizeH="0" baseline="0" dirty="0">
                          <a:ln>
                            <a:noFill/>
                          </a:ln>
                          <a:solidFill>
                            <a:schemeClr val="tx1"/>
                          </a:solidFill>
                          <a:effectLst/>
                          <a:latin typeface="Arial" charset="0"/>
                          <a:ea typeface="宋体" charset="0"/>
                          <a:cs typeface="宋体" charset="0"/>
                        </a:rPr>
                        <a:t>Look...</a:t>
                      </a:r>
                      <a:endParaRPr kumimoji="0" lang="en-US" sz="2800" b="1" i="1"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200" b="1" i="1" u="none" strike="noStrike" cap="none" normalizeH="0" baseline="0">
                          <a:ln>
                            <a:noFill/>
                          </a:ln>
                          <a:solidFill>
                            <a:srgbClr val="000000"/>
                          </a:solidFill>
                          <a:effectLst/>
                          <a:latin typeface="Times" charset="0"/>
                          <a:ea typeface="宋体" charset="0"/>
                          <a:cs typeface="宋体" charset="0"/>
                        </a:rPr>
                        <a:t>Passover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200" b="1" i="1" u="none" strike="noStrike" cap="none" normalizeH="0" baseline="0">
                          <a:ln>
                            <a:noFill/>
                          </a:ln>
                          <a:solidFill>
                            <a:srgbClr val="000000"/>
                          </a:solidFill>
                          <a:effectLst/>
                          <a:latin typeface="Times" charset="0"/>
                          <a:ea typeface="宋体" charset="0"/>
                          <a:cs typeface="宋体" charset="0"/>
                        </a:rPr>
                        <a:t>(Jewish)</a:t>
                      </a:r>
                      <a:endParaRPr kumimoji="0" lang="en-US" altLang="zh-CN" sz="5400" b="0" i="0" u="none" strike="noStrike" cap="none" normalizeH="0" baseline="0">
                        <a:ln>
                          <a:noFill/>
                        </a:ln>
                        <a:solidFill>
                          <a:schemeClr val="tx1"/>
                        </a:solidFill>
                        <a:effectLst/>
                        <a:latin typeface="Arial" charset="0"/>
                        <a:ea typeface="宋体" charset="0"/>
                        <a:cs typeface="宋体" charset="0"/>
                      </a:endParaRPr>
                    </a:p>
                  </a:txBody>
                  <a:tcP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1" u="none" strike="noStrike" cap="none" normalizeH="0" baseline="0" dirty="0">
                          <a:ln>
                            <a:noFill/>
                          </a:ln>
                          <a:solidFill>
                            <a:srgbClr val="000000"/>
                          </a:solidFill>
                          <a:effectLst/>
                          <a:latin typeface="Times" charset="0"/>
                          <a:ea typeface="宋体" charset="0"/>
                          <a:cs typeface="宋体" charset="0"/>
                        </a:rPr>
                        <a:t>Lord</a:t>
                      </a:r>
                      <a:r>
                        <a:rPr kumimoji="0" lang="fr-FR" altLang="zh-CN" sz="3200" b="1" i="1" u="none" strike="noStrike" cap="none" normalizeH="0" baseline="0" dirty="0">
                          <a:ln>
                            <a:noFill/>
                          </a:ln>
                          <a:solidFill>
                            <a:srgbClr val="000000"/>
                          </a:solidFill>
                          <a:effectLst/>
                          <a:latin typeface="Times" charset="0"/>
                          <a:ea typeface="宋体" charset="0"/>
                          <a:cs typeface="宋体" charset="0"/>
                        </a:rPr>
                        <a:t>'</a:t>
                      </a:r>
                      <a:r>
                        <a:rPr kumimoji="0" lang="en-US" altLang="zh-CN" sz="3200" b="1" i="1" u="none" strike="noStrike" cap="none" normalizeH="0" baseline="0" dirty="0">
                          <a:ln>
                            <a:noFill/>
                          </a:ln>
                          <a:solidFill>
                            <a:srgbClr val="000000"/>
                          </a:solidFill>
                          <a:effectLst/>
                          <a:latin typeface="Times" charset="0"/>
                          <a:ea typeface="宋体" charset="0"/>
                          <a:cs typeface="宋体" charset="0"/>
                        </a:rPr>
                        <a:t>s Supper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1" u="none" strike="noStrike" cap="none" normalizeH="0" baseline="0" dirty="0">
                          <a:ln>
                            <a:noFill/>
                          </a:ln>
                          <a:solidFill>
                            <a:srgbClr val="000000"/>
                          </a:solidFill>
                          <a:effectLst/>
                          <a:latin typeface="Times" charset="0"/>
                          <a:ea typeface="宋体" charset="0"/>
                          <a:cs typeface="宋体" charset="0"/>
                        </a:rPr>
                        <a:t>(Christian)</a:t>
                      </a:r>
                      <a:endParaRPr kumimoji="0" lang="en-US" altLang="zh-CN" sz="3600" b="0" i="0" u="none" strike="noStrike" cap="none" normalizeH="0" baseline="0" dirty="0">
                        <a:ln>
                          <a:noFill/>
                        </a:ln>
                        <a:solidFill>
                          <a:schemeClr val="tx1"/>
                        </a:solidFill>
                        <a:effectLst/>
                        <a:latin typeface="Tahoma" charset="0"/>
                        <a:ea typeface="宋体" charset="0"/>
                        <a:cs typeface="宋体" charset="0"/>
                      </a:endParaRPr>
                    </a:p>
                  </a:txBody>
                  <a:tcP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106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chemeClr val="tx1"/>
                          </a:solidFill>
                          <a:effectLst/>
                          <a:latin typeface="Times" charset="0"/>
                          <a:ea typeface="宋体" charset="0"/>
                          <a:cs typeface="宋体" charset="0"/>
                        </a:rPr>
                        <a:t>Outward</a:t>
                      </a:r>
                      <a:endParaRPr kumimoji="0" lang="en-US" altLang="zh-CN" sz="4000" b="0" i="1" u="none" strike="noStrike" cap="none" normalizeH="0" baseline="0">
                        <a:ln>
                          <a:noFill/>
                        </a:ln>
                        <a:solidFill>
                          <a:schemeClr val="tx1"/>
                        </a:solidFill>
                        <a:effectLst/>
                        <a:latin typeface="Arial" charset="0"/>
                        <a:ea typeface="宋体" charset="0"/>
                        <a:cs typeface="宋体"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Whole family involved</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(Exod. 12:3-4, 16)</a:t>
                      </a:r>
                      <a:endParaRPr kumimoji="0" lang="en-US" altLang="zh-CN" sz="4000" b="0" i="0" u="none" strike="noStrike" cap="none" normalizeH="0" baseline="0">
                        <a:ln>
                          <a:noFill/>
                        </a:ln>
                        <a:solidFill>
                          <a:srgbClr val="DDDDDD"/>
                        </a:solidFill>
                        <a:effectLst>
                          <a:outerShdw blurRad="38100" dist="38100" dir="2700000" algn="tl">
                            <a:srgbClr val="000000"/>
                          </a:outerShdw>
                        </a:effectLst>
                        <a:latin typeface="Arial" charset="0"/>
                        <a:ea typeface="宋体" charset="0"/>
                        <a:cs typeface="宋体"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Fellowship and unity</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(1 Cor. 11:17-22; 10:16-17)</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68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chemeClr val="tx1"/>
                          </a:solidFill>
                          <a:effectLst/>
                          <a:latin typeface="Times" charset="0"/>
                          <a:ea typeface="宋体" charset="0"/>
                          <a:cs typeface="宋体" charset="0"/>
                        </a:rPr>
                        <a:t>Back</a:t>
                      </a:r>
                      <a:endParaRPr kumimoji="0" lang="en-US" altLang="zh-CN" sz="4000" b="0" i="1" u="none" strike="noStrike" cap="none" normalizeH="0" baseline="0">
                        <a:ln>
                          <a:noFill/>
                        </a:ln>
                        <a:solidFill>
                          <a:schemeClr val="tx1"/>
                        </a:solidFill>
                        <a:effectLst/>
                        <a:latin typeface="Arial" charset="0"/>
                        <a:ea typeface="宋体" charset="0"/>
                        <a:cs typeface="宋体" charset="0"/>
                      </a:endParaRPr>
                    </a:p>
                  </a:txBody>
                  <a:tcPr horzOverflow="overflow">
                    <a:lnL>
                      <a:noFill/>
                    </a:lnL>
                    <a:lnR>
                      <a:noFill/>
                    </a:lnR>
                    <a:lnT>
                      <a:noFill/>
                    </a:lnT>
                    <a:lnB>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Deliverance from Egypt</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(Exod. 12:31-42)</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Deliverance from sin</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(1 Cor. 11:23-25)</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6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chemeClr val="tx1"/>
                          </a:solidFill>
                          <a:effectLst/>
                          <a:latin typeface="Times" charset="0"/>
                          <a:ea typeface="宋体" charset="0"/>
                          <a:cs typeface="宋体" charset="0"/>
                        </a:rPr>
                        <a:t>Forward</a:t>
                      </a:r>
                      <a:endParaRPr kumimoji="0" lang="en-US" altLang="zh-CN" sz="4000" b="0" i="1" u="none" strike="noStrike" cap="none" normalizeH="0" baseline="0">
                        <a:ln>
                          <a:noFill/>
                        </a:ln>
                        <a:solidFill>
                          <a:schemeClr val="tx1"/>
                        </a:solidFill>
                        <a:effectLst/>
                        <a:latin typeface="Arial" charset="0"/>
                        <a:ea typeface="宋体" charset="0"/>
                        <a:cs typeface="宋体" charset="0"/>
                      </a:endParaRPr>
                    </a:p>
                  </a:txBody>
                  <a:tcPr horzOverflow="overflow">
                    <a:lnL>
                      <a:noFill/>
                    </a:lnL>
                    <a:lnR>
                      <a:noFill/>
                    </a:lnR>
                    <a:lnT>
                      <a:noFill/>
                    </a:lnT>
                    <a:lnB>
                      <a:noFill/>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Wait for messianic age</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(Ezek. 45:21)</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Anticipate return of Christ</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(1 Cor. 11:26; Mark 14:25)</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68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chemeClr val="tx1"/>
                          </a:solidFill>
                          <a:effectLst/>
                          <a:latin typeface="Times" charset="0"/>
                          <a:ea typeface="宋体" charset="0"/>
                          <a:cs typeface="宋体" charset="0"/>
                        </a:rPr>
                        <a:t>Inward</a:t>
                      </a:r>
                      <a:endParaRPr kumimoji="0" lang="en-US" altLang="zh-CN" sz="4000" b="0" i="1" u="none" strike="noStrike" cap="none" normalizeH="0" baseline="0">
                        <a:ln>
                          <a:noFill/>
                        </a:ln>
                        <a:solidFill>
                          <a:schemeClr val="tx1"/>
                        </a:solidFill>
                        <a:effectLst/>
                        <a:latin typeface="Arial" charset="0"/>
                        <a:ea typeface="宋体" charset="0"/>
                        <a:cs typeface="宋体" charset="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Purify house of leaven or evil</a:t>
                      </a:r>
                      <a:r>
                        <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rPr>
                        <a:t> </a:t>
                      </a: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(Exod. 12:8, 15)</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Examine sin in yourself </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DDDDDD"/>
                          </a:solidFill>
                          <a:effectLst>
                            <a:outerShdw blurRad="38100" dist="38100" dir="2700000" algn="tl">
                              <a:srgbClr val="000000"/>
                            </a:outerShdw>
                          </a:effectLst>
                          <a:latin typeface="Times" charset="0"/>
                          <a:ea typeface="宋体" charset="0"/>
                          <a:cs typeface="宋体" charset="0"/>
                        </a:rPr>
                        <a:t> (1 Cor. 11:27-32; cf. 5:6-8)</a:t>
                      </a:r>
                      <a:endParaRPr kumimoji="0" lang="en-US" altLang="zh-CN" sz="2400" b="0" i="0" u="none" strike="noStrike" cap="none" normalizeH="0" baseline="0">
                        <a:ln>
                          <a:noFill/>
                        </a:ln>
                        <a:solidFill>
                          <a:srgbClr val="DDDDDD"/>
                        </a:solidFill>
                        <a:effectLst>
                          <a:outerShdw blurRad="38100" dist="38100" dir="2700000" algn="tl">
                            <a:srgbClr val="000000"/>
                          </a:outerShdw>
                        </a:effectLst>
                        <a:latin typeface="Tahoma" charset="0"/>
                        <a:ea typeface="宋体" charset="0"/>
                        <a:cs typeface="宋体" charset="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6279" name="Rectangle 26">
            <a:extLst>
              <a:ext uri="{FF2B5EF4-FFF2-40B4-BE49-F238E27FC236}">
                <a16:creationId xmlns:a16="http://schemas.microsoft.com/office/drawing/2014/main" id="{71D11039-5C6D-9244-8A23-38761D3809B0}"/>
              </a:ext>
            </a:extLst>
          </p:cNvPr>
          <p:cNvSpPr>
            <a:spLocks noChangeArrowheads="1"/>
          </p:cNvSpPr>
          <p:nvPr/>
        </p:nvSpPr>
        <p:spPr bwMode="auto">
          <a:xfrm>
            <a:off x="0" y="4151313"/>
            <a:ext cx="184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zh-CN" sz="1100">
                <a:latin typeface="Times" pitchFamily="2" charset="0"/>
                <a:ea typeface="宋体" panose="02010600030101010101" pitchFamily="2" charset="-122"/>
              </a:rPr>
            </a:br>
            <a:endParaRPr lang="en-US" altLang="zh-CN" sz="1800">
              <a:ea typeface="宋体" panose="02010600030101010101" pitchFamily="2" charset="-122"/>
            </a:endParaRPr>
          </a:p>
        </p:txBody>
      </p:sp>
      <p:sp>
        <p:nvSpPr>
          <p:cNvPr id="96280" name="Text Box 27">
            <a:extLst>
              <a:ext uri="{FF2B5EF4-FFF2-40B4-BE49-F238E27FC236}">
                <a16:creationId xmlns:a16="http://schemas.microsoft.com/office/drawing/2014/main" id="{778713B8-A020-504B-8FF7-E27F1F583241}"/>
              </a:ext>
            </a:extLst>
          </p:cNvPr>
          <p:cNvSpPr txBox="1">
            <a:spLocks noChangeArrowheads="1"/>
          </p:cNvSpPr>
          <p:nvPr/>
        </p:nvSpPr>
        <p:spPr bwMode="auto">
          <a:xfrm>
            <a:off x="5181600" y="90488"/>
            <a:ext cx="2590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800">
                <a:solidFill>
                  <a:srgbClr val="DDDDDD"/>
                </a:solidFill>
                <a:latin typeface="Tahoma" panose="020B0604030504040204" pitchFamily="34" charset="0"/>
              </a:rPr>
              <a:t>(Adapted from David Watson, </a:t>
            </a:r>
            <a:r>
              <a:rPr lang="en-US" altLang="en-US" sz="1800" i="1">
                <a:solidFill>
                  <a:srgbClr val="DDDDDD"/>
                </a:solidFill>
                <a:latin typeface="Tahoma" panose="020B0604030504040204" pitchFamily="34" charset="0"/>
              </a:rPr>
              <a:t>I Believe in the Holy Spirit</a:t>
            </a:r>
            <a:r>
              <a:rPr lang="en-US" altLang="en-US" sz="1800">
                <a:solidFill>
                  <a:srgbClr val="DDDDDD"/>
                </a:solidFill>
                <a:latin typeface="Tahoma" panose="020B0604030504040204" pitchFamily="34" charset="0"/>
              </a:rPr>
              <a:t>)</a:t>
            </a:r>
          </a:p>
        </p:txBody>
      </p:sp>
      <p:pic>
        <p:nvPicPr>
          <p:cNvPr id="96281" name="Picture 29" descr="j0238633">
            <a:extLst>
              <a:ext uri="{FF2B5EF4-FFF2-40B4-BE49-F238E27FC236}">
                <a16:creationId xmlns:a16="http://schemas.microsoft.com/office/drawing/2014/main" id="{14D1FA95-9158-7641-9B09-1585336D05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614488"/>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82" name="Text Box 30">
            <a:extLst>
              <a:ext uri="{FF2B5EF4-FFF2-40B4-BE49-F238E27FC236}">
                <a16:creationId xmlns:a16="http://schemas.microsoft.com/office/drawing/2014/main" id="{CDAF9403-785D-EA49-B00F-B2920627810F}"/>
              </a:ext>
            </a:extLst>
          </p:cNvPr>
          <p:cNvSpPr txBox="1">
            <a:spLocks noChangeArrowheads="1"/>
          </p:cNvSpPr>
          <p:nvPr/>
        </p:nvSpPr>
        <p:spPr bwMode="auto">
          <a:xfrm>
            <a:off x="8474075" y="0"/>
            <a:ext cx="669925" cy="3968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latin typeface="Tahoma" panose="020B0604030504040204" pitchFamily="34" charset="0"/>
              </a:rPr>
              <a:t>119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3" descr="Ominous Sky Wallpaper with Cross and Thorns.jpg">
            <a:extLst>
              <a:ext uri="{FF2B5EF4-FFF2-40B4-BE49-F238E27FC236}">
                <a16:creationId xmlns:a16="http://schemas.microsoft.com/office/drawing/2014/main" id="{2156970E-BE91-B046-B034-39C5565CD22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59" name="Title 1">
            <a:extLst>
              <a:ext uri="{FF2B5EF4-FFF2-40B4-BE49-F238E27FC236}">
                <a16:creationId xmlns:a16="http://schemas.microsoft.com/office/drawing/2014/main" id="{9E11C8C5-4690-934F-9F12-0D05678770A4}"/>
              </a:ext>
            </a:extLst>
          </p:cNvPr>
          <p:cNvSpPr>
            <a:spLocks noGrp="1"/>
          </p:cNvSpPr>
          <p:nvPr>
            <p:ph type="ctrTitle" idx="4294967295"/>
          </p:nvPr>
        </p:nvSpPr>
        <p:spPr>
          <a:xfrm>
            <a:off x="0" y="6076950"/>
            <a:ext cx="9144000" cy="704850"/>
          </a:xfrm>
          <a:effectLst>
            <a:outerShdw blurRad="63500" dist="35921" dir="2700000" algn="ctr" rotWithShape="0">
              <a:srgbClr val="000000">
                <a:alpha val="74997"/>
              </a:srgbClr>
            </a:outerShdw>
          </a:effectLst>
        </p:spPr>
        <p:txBody>
          <a:bodyPr/>
          <a:lstStyle/>
          <a:p>
            <a:pPr algn="l" eaLnBrk="1" hangingPunct="1"/>
            <a:r>
              <a:rPr lang="en-US" altLang="en-US" sz="3200" i="1">
                <a:solidFill>
                  <a:schemeClr val="bg1"/>
                </a:solidFill>
                <a:latin typeface="Aramis Regular" charset="0"/>
              </a:rPr>
              <a:t>I.  Look </a:t>
            </a:r>
            <a:r>
              <a:rPr lang="en-US" altLang="en-US" sz="4000" i="1">
                <a:solidFill>
                  <a:srgbClr val="FFFF00"/>
                </a:solidFill>
                <a:latin typeface="Aramis Regular" charset="0"/>
              </a:rPr>
              <a:t>outward</a:t>
            </a:r>
            <a:r>
              <a:rPr lang="en-US" altLang="en-US" sz="3200" i="1">
                <a:solidFill>
                  <a:schemeClr val="bg1"/>
                </a:solidFill>
                <a:latin typeface="Aramis Regular" charset="0"/>
              </a:rPr>
              <a:t> at your relationship with other believers</a:t>
            </a:r>
            <a:endParaRPr lang="en-US" altLang="en-US" sz="3600"/>
          </a:p>
        </p:txBody>
      </p:sp>
      <p:sp>
        <p:nvSpPr>
          <p:cNvPr id="249860" name="Title 1">
            <a:extLst>
              <a:ext uri="{FF2B5EF4-FFF2-40B4-BE49-F238E27FC236}">
                <a16:creationId xmlns:a16="http://schemas.microsoft.com/office/drawing/2014/main" id="{FDCFF7E7-DAB5-8542-9832-918936513CEA}"/>
              </a:ext>
            </a:extLst>
          </p:cNvPr>
          <p:cNvSpPr>
            <a:spLocks/>
          </p:cNvSpPr>
          <p:nvPr/>
        </p:nvSpPr>
        <p:spPr bwMode="auto">
          <a:xfrm>
            <a:off x="152400" y="76200"/>
            <a:ext cx="4267200" cy="4762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i="1">
                <a:solidFill>
                  <a:schemeClr val="bg1"/>
                </a:solidFill>
                <a:latin typeface="Aramis Regular" charset="0"/>
              </a:rPr>
              <a:t>The Four Directions</a:t>
            </a:r>
            <a:endParaRPr lang="en-US" altLang="en-US" sz="4000">
              <a:latin typeface="Calibri" panose="020F0502020204030204" pitchFamily="34" charset="0"/>
            </a:endParaRPr>
          </a:p>
        </p:txBody>
      </p:sp>
      <p:sp>
        <p:nvSpPr>
          <p:cNvPr id="98308" name="AutoShape 5">
            <a:extLst>
              <a:ext uri="{FF2B5EF4-FFF2-40B4-BE49-F238E27FC236}">
                <a16:creationId xmlns:a16="http://schemas.microsoft.com/office/drawing/2014/main" id="{F9C1B138-8934-8945-80FB-0734B28E5CAA}"/>
              </a:ext>
            </a:extLst>
          </p:cNvPr>
          <p:cNvSpPr>
            <a:spLocks noChangeArrowheads="1"/>
          </p:cNvSpPr>
          <p:nvPr/>
        </p:nvSpPr>
        <p:spPr bwMode="auto">
          <a:xfrm>
            <a:off x="3962400" y="0"/>
            <a:ext cx="1371600" cy="2286000"/>
          </a:xfrm>
          <a:prstGeom prst="upArrow">
            <a:avLst>
              <a:gd name="adj1" fmla="val 50000"/>
              <a:gd name="adj2" fmla="val 41667"/>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9862" name="Text Box 6">
            <a:extLst>
              <a:ext uri="{FF2B5EF4-FFF2-40B4-BE49-F238E27FC236}">
                <a16:creationId xmlns:a16="http://schemas.microsoft.com/office/drawing/2014/main" id="{1788A644-E946-E046-BDBC-C3FC7530F123}"/>
              </a:ext>
            </a:extLst>
          </p:cNvPr>
          <p:cNvSpPr txBox="1">
            <a:spLocks noChangeArrowheads="1"/>
          </p:cNvSpPr>
          <p:nvPr/>
        </p:nvSpPr>
        <p:spPr bwMode="auto">
          <a:xfrm rot="-5400000">
            <a:off x="3740150" y="981075"/>
            <a:ext cx="1755775" cy="701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4000" i="1">
                <a:solidFill>
                  <a:srgbClr val="FFFF00"/>
                </a:solidFill>
                <a:latin typeface="Aramis Regular" charset="0"/>
                <a:ea typeface="ＭＳ Ｐゴシック" charset="-128"/>
              </a:rPr>
              <a:t>outward</a:t>
            </a:r>
          </a:p>
        </p:txBody>
      </p:sp>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Times New Roman"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Times New Roman" charset="0"/>
            <a:ea typeface="Arial" charset="0"/>
            <a:cs typeface="Arial"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ory">
  <a:themeElements>
    <a:clrScheme name="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fontScheme name="Story">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kyline">
  <a:themeElements>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fontScheme name="Skylin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kyline 1">
        <a:dk1>
          <a:srgbClr val="000000"/>
        </a:dk1>
        <a:lt1>
          <a:srgbClr val="2A3377"/>
        </a:lt1>
        <a:dk2>
          <a:srgbClr val="000000"/>
        </a:dk2>
        <a:lt2>
          <a:srgbClr val="808080"/>
        </a:lt2>
        <a:accent1>
          <a:srgbClr val="BBE0E3"/>
        </a:accent1>
        <a:accent2>
          <a:srgbClr val="333399"/>
        </a:accent2>
        <a:accent3>
          <a:srgbClr val="ACAD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yline 3">
        <a:dk1>
          <a:srgbClr val="000000"/>
        </a:dk1>
        <a:lt1>
          <a:srgbClr val="2A3377"/>
        </a:lt1>
        <a:dk2>
          <a:srgbClr val="000000"/>
        </a:dk2>
        <a:lt2>
          <a:srgbClr val="969696"/>
        </a:lt2>
        <a:accent1>
          <a:srgbClr val="FFFFFF"/>
        </a:accent1>
        <a:accent2>
          <a:srgbClr val="8DC6FF"/>
        </a:accent2>
        <a:accent3>
          <a:srgbClr val="ACADBD"/>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1360</TotalTime>
  <Words>2875</Words>
  <Application>Microsoft Macintosh PowerPoint</Application>
  <PresentationFormat>On-screen Show (4:3)</PresentationFormat>
  <Paragraphs>404</Paragraphs>
  <Slides>59</Slides>
  <Notes>59</Notes>
  <HiddenSlides>0</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59</vt:i4>
      </vt:variant>
    </vt:vector>
  </HeadingPairs>
  <TitlesOfParts>
    <vt:vector size="84" baseType="lpstr">
      <vt:lpstr>AGaramond Semibold</vt:lpstr>
      <vt:lpstr>Aramis Regular</vt:lpstr>
      <vt:lpstr>Arial Bold</vt:lpstr>
      <vt:lpstr>Eraser</vt:lpstr>
      <vt:lpstr>Times</vt:lpstr>
      <vt:lpstr>Arial</vt:lpstr>
      <vt:lpstr>Arial Rounded MT Bold</vt:lpstr>
      <vt:lpstr>Calibri</vt:lpstr>
      <vt:lpstr>Calisto MT</vt:lpstr>
      <vt:lpstr>Century Gothic</vt:lpstr>
      <vt:lpstr>Impact</vt:lpstr>
      <vt:lpstr>Tahoma</vt:lpstr>
      <vt:lpstr>Times New Roman</vt:lpstr>
      <vt:lpstr>Trebuchet MS</vt:lpstr>
      <vt:lpstr>Wingdings</vt:lpstr>
      <vt:lpstr>Beam</vt:lpstr>
      <vt:lpstr>Story</vt:lpstr>
      <vt:lpstr>Office Theme</vt:lpstr>
      <vt:lpstr>Blank Presentation</vt:lpstr>
      <vt:lpstr>Slit</vt:lpstr>
      <vt:lpstr>Kimono</vt:lpstr>
      <vt:lpstr>Pulse</vt:lpstr>
      <vt:lpstr>Skyline</vt:lpstr>
      <vt:lpstr>1_Blank Presentation</vt:lpstr>
      <vt:lpstr>4_Default Design</vt:lpstr>
      <vt:lpstr>Passover &amp; the Lord's Supper</vt:lpstr>
      <vt:lpstr>Sarah went to Big Church…</vt:lpstr>
      <vt:lpstr>How can you honor God in the Lord's Supper?</vt:lpstr>
      <vt:lpstr>Eating &amp; drinking in the presence of the Lord</vt:lpstr>
      <vt:lpstr>Seder Plate</vt:lpstr>
      <vt:lpstr>The Agape (Love) Feast</vt:lpstr>
      <vt:lpstr>Passover &amp; the Lord's Supper</vt:lpstr>
      <vt:lpstr>The Four Directions</vt:lpstr>
      <vt:lpstr>I.  Look outward at your relationship with other believers</vt:lpstr>
      <vt:lpstr>1 Corinthians 11:17-19 (NLT)</vt:lpstr>
      <vt:lpstr>1 Corinthians 11:20-22 (NLT)</vt:lpstr>
      <vt:lpstr>The Agape (Love) Feast</vt:lpstr>
      <vt:lpstr>1 Cor 10:15-17 (NLT)</vt:lpstr>
      <vt:lpstr>Seating at Jesus' Passover</vt:lpstr>
      <vt:lpstr>Modern Passover</vt:lpstr>
      <vt:lpstr>I.  Look outward at your relationship with other believers</vt:lpstr>
      <vt:lpstr>Matthew 5:23-24</vt:lpstr>
      <vt:lpstr>Matthew 5:23-24</vt:lpstr>
      <vt:lpstr>II.  Look back at Christ's death for you</vt:lpstr>
      <vt:lpstr>1 Corinthians 11:23-25</vt:lpstr>
      <vt:lpstr>Passover's Past Significance </vt:lpstr>
      <vt:lpstr>The Four Cups (Exod. 6:6-7)</vt:lpstr>
      <vt:lpstr>The Order of the Celebrations</vt:lpstr>
      <vt:lpstr>Seder Plate</vt:lpstr>
      <vt:lpstr>The Order of the Celebrations</vt:lpstr>
      <vt:lpstr>“This is my body, which is for you…”</vt:lpstr>
      <vt:lpstr>The Four Cups (Exod. 6:6-7)</vt:lpstr>
      <vt:lpstr>The Order of the Celebrations</vt:lpstr>
      <vt:lpstr>“This cup is the new covenant in my blood” (Jer 31: 31-34)</vt:lpstr>
      <vt:lpstr>Song</vt:lpstr>
      <vt:lpstr>II.  Look back at Christ's death for you</vt:lpstr>
      <vt:lpstr>III.  Look forward to Christ's second coming</vt:lpstr>
      <vt:lpstr>1 Corinthians 11:26 (NLT)</vt:lpstr>
      <vt:lpstr>“This year we are here.   Next year in Jerusalem!”</vt:lpstr>
      <vt:lpstr>III.  Look forward to Christ's second coming</vt:lpstr>
      <vt:lpstr>IV.  Look inward to deal with any unconfessed sin</vt:lpstr>
      <vt:lpstr>1 Corinthians 11:27-29 (NLT)</vt:lpstr>
      <vt:lpstr>1 Corinthians 11:30-32 (NLT)</vt:lpstr>
      <vt:lpstr>1 Corinthians 11:33-34 (NLT)</vt:lpstr>
      <vt:lpstr>Feast of Unleavened Bread</vt:lpstr>
      <vt:lpstr>“Burn All the Yeast!”</vt:lpstr>
      <vt:lpstr>Think!</vt:lpstr>
      <vt:lpstr>Look in all four directions!</vt:lpstr>
      <vt:lpstr>The Four Directions</vt:lpstr>
      <vt:lpstr>To properly look back on His death and look forward to His return, we need to look outward for others and look inward at our own lives.</vt:lpstr>
      <vt:lpstr>John 3:16</vt:lpstr>
      <vt:lpstr>What outward or inward issues do you need to address right NOW?</vt:lpstr>
      <vt:lpstr>The Four Cups</vt:lpstr>
      <vt:lpstr>The Order of the Celebrations</vt:lpstr>
      <vt:lpstr>The Order of the Celebrations</vt:lpstr>
      <vt:lpstr>The Order of the Celebrations</vt:lpstr>
      <vt:lpstr>In what way is Christ present in the Lord's Supper?</vt:lpstr>
      <vt:lpstr>What will you do?</vt:lpstr>
      <vt:lpstr>PowerPoint Presentation</vt:lpstr>
      <vt:lpstr>Do you agree?</vt:lpstr>
      <vt:lpstr>Do you agree?</vt:lpstr>
      <vt:lpstr>Applications</vt:lpstr>
      <vt:lpstr>Black</vt:lpstr>
      <vt:lpstr>Church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Passover &amp; the Lord’s Supper</dc:title>
  <dc:creator>Rick Griffith</dc:creator>
  <cp:lastModifiedBy>Rick Griffith</cp:lastModifiedBy>
  <cp:revision>36</cp:revision>
  <dcterms:created xsi:type="dcterms:W3CDTF">2005-01-07T01:59:19Z</dcterms:created>
  <dcterms:modified xsi:type="dcterms:W3CDTF">2023-01-15T03:28:33Z</dcterms:modified>
</cp:coreProperties>
</file>